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Agrandir Narrow" panose="020B0604020202020204" charset="0"/>
      <p:regular r:id="rId18"/>
    </p:embeddedFont>
    <p:embeddedFont>
      <p:font typeface="Forum" panose="020B0604020202020204" charset="0"/>
      <p:regular r:id="rId19"/>
    </p:embeddedFont>
    <p:embeddedFont>
      <p:font typeface="Garet Bold" panose="020B0604020202020204" charset="0"/>
      <p:regular r:id="rId20"/>
    </p:embeddedFont>
    <p:embeddedFont>
      <p:font typeface="Gill Sans Bold" panose="020B0604020202020204" charset="0"/>
      <p:regular r:id="rId21"/>
    </p:embeddedFont>
    <p:embeddedFont>
      <p:font typeface="Yeseva One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7CB6B-DCFE-4D96-926F-2E934837D2A8}" v="17" dt="2024-09-24T21:59:21.4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1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ete correia dos Santos" userId="2c583bfcf94ecbb5" providerId="LiveId" clId="{6477CB6B-DCFE-4D96-926F-2E934837D2A8}"/>
    <pc:docChg chg="modSld">
      <pc:chgData name="Eliete correia dos Santos" userId="2c583bfcf94ecbb5" providerId="LiveId" clId="{6477CB6B-DCFE-4D96-926F-2E934837D2A8}" dt="2024-09-24T21:59:32.056" v="49" actId="1076"/>
      <pc:docMkLst>
        <pc:docMk/>
      </pc:docMkLst>
      <pc:sldChg chg="addSp modSp mod">
        <pc:chgData name="Eliete correia dos Santos" userId="2c583bfcf94ecbb5" providerId="LiveId" clId="{6477CB6B-DCFE-4D96-926F-2E934837D2A8}" dt="2024-09-24T21:55:15.509" v="5" actId="1076"/>
        <pc:sldMkLst>
          <pc:docMk/>
          <pc:sldMk cId="0" sldId="256"/>
        </pc:sldMkLst>
        <pc:spChg chg="add">
          <ac:chgData name="Eliete correia dos Santos" userId="2c583bfcf94ecbb5" providerId="LiveId" clId="{6477CB6B-DCFE-4D96-926F-2E934837D2A8}" dt="2024-09-24T21:54:47.260" v="0"/>
          <ac:spMkLst>
            <pc:docMk/>
            <pc:sldMk cId="0" sldId="256"/>
            <ac:spMk id="9" creationId="{355CD531-B1AA-60E7-20D5-4077E1858251}"/>
          </ac:spMkLst>
        </pc:spChg>
        <pc:spChg chg="add">
          <ac:chgData name="Eliete correia dos Santos" userId="2c583bfcf94ecbb5" providerId="LiveId" clId="{6477CB6B-DCFE-4D96-926F-2E934837D2A8}" dt="2024-09-24T21:54:47.260" v="0"/>
          <ac:spMkLst>
            <pc:docMk/>
            <pc:sldMk cId="0" sldId="256"/>
            <ac:spMk id="10" creationId="{559C9747-F056-A47B-0C5B-532CF60541D8}"/>
          </ac:spMkLst>
        </pc:spChg>
        <pc:spChg chg="add">
          <ac:chgData name="Eliete correia dos Santos" userId="2c583bfcf94ecbb5" providerId="LiveId" clId="{6477CB6B-DCFE-4D96-926F-2E934837D2A8}" dt="2024-09-24T21:54:47.260" v="0"/>
          <ac:spMkLst>
            <pc:docMk/>
            <pc:sldMk cId="0" sldId="256"/>
            <ac:spMk id="11" creationId="{DD27928D-9401-BEF1-FD3A-B6D002B22CBF}"/>
          </ac:spMkLst>
        </pc:spChg>
        <pc:picChg chg="add mod">
          <ac:chgData name="Eliete correia dos Santos" userId="2c583bfcf94ecbb5" providerId="LiveId" clId="{6477CB6B-DCFE-4D96-926F-2E934837D2A8}" dt="2024-09-24T21:55:15.509" v="5" actId="1076"/>
          <ac:picMkLst>
            <pc:docMk/>
            <pc:sldMk cId="0" sldId="256"/>
            <ac:picMk id="13" creationId="{FA17A570-94AA-97BE-0D85-B8D83E9FA7B8}"/>
          </ac:picMkLst>
        </pc:picChg>
        <pc:picChg chg="add">
          <ac:chgData name="Eliete correia dos Santos" userId="2c583bfcf94ecbb5" providerId="LiveId" clId="{6477CB6B-DCFE-4D96-926F-2E934837D2A8}" dt="2024-09-24T21:54:47.260" v="0"/>
          <ac:picMkLst>
            <pc:docMk/>
            <pc:sldMk cId="0" sldId="256"/>
            <ac:picMk id="2049" creationId="{43A720EF-29FE-0C16-2671-5F2A06115D9E}"/>
          </ac:picMkLst>
        </pc:picChg>
        <pc:picChg chg="add">
          <ac:chgData name="Eliete correia dos Santos" userId="2c583bfcf94ecbb5" providerId="LiveId" clId="{6477CB6B-DCFE-4D96-926F-2E934837D2A8}" dt="2024-09-24T21:54:47.260" v="0"/>
          <ac:picMkLst>
            <pc:docMk/>
            <pc:sldMk cId="0" sldId="256"/>
            <ac:picMk id="2050" creationId="{A3047433-3A57-128E-9A4B-0ED40FA38C1A}"/>
          </ac:picMkLst>
        </pc:picChg>
      </pc:sldChg>
      <pc:sldChg chg="addSp modSp mod">
        <pc:chgData name="Eliete correia dos Santos" userId="2c583bfcf94ecbb5" providerId="LiveId" clId="{6477CB6B-DCFE-4D96-926F-2E934837D2A8}" dt="2024-09-24T21:55:38.259" v="9" actId="1076"/>
        <pc:sldMkLst>
          <pc:docMk/>
          <pc:sldMk cId="0" sldId="257"/>
        </pc:sldMkLst>
        <pc:spChg chg="mod">
          <ac:chgData name="Eliete correia dos Santos" userId="2c583bfcf94ecbb5" providerId="LiveId" clId="{6477CB6B-DCFE-4D96-926F-2E934837D2A8}" dt="2024-09-24T21:55:38.259" v="9" actId="1076"/>
          <ac:spMkLst>
            <pc:docMk/>
            <pc:sldMk cId="0" sldId="257"/>
            <ac:spMk id="4" creationId="{00000000-0000-0000-0000-000000000000}"/>
          </ac:spMkLst>
        </pc:spChg>
        <pc:picChg chg="add mod">
          <ac:chgData name="Eliete correia dos Santos" userId="2c583bfcf94ecbb5" providerId="LiveId" clId="{6477CB6B-DCFE-4D96-926F-2E934837D2A8}" dt="2024-09-24T21:55:35.146" v="8" actId="1076"/>
          <ac:picMkLst>
            <pc:docMk/>
            <pc:sldMk cId="0" sldId="257"/>
            <ac:picMk id="24" creationId="{406042F0-8C72-F110-23F7-04E553A5C34E}"/>
          </ac:picMkLst>
        </pc:picChg>
      </pc:sldChg>
      <pc:sldChg chg="addSp modSp mod">
        <pc:chgData name="Eliete correia dos Santos" userId="2c583bfcf94ecbb5" providerId="LiveId" clId="{6477CB6B-DCFE-4D96-926F-2E934837D2A8}" dt="2024-09-24T21:55:57.758" v="13" actId="1076"/>
        <pc:sldMkLst>
          <pc:docMk/>
          <pc:sldMk cId="0" sldId="258"/>
        </pc:sldMkLst>
        <pc:picChg chg="add mod">
          <ac:chgData name="Eliete correia dos Santos" userId="2c583bfcf94ecbb5" providerId="LiveId" clId="{6477CB6B-DCFE-4D96-926F-2E934837D2A8}" dt="2024-09-24T21:55:57.758" v="13" actId="1076"/>
          <ac:picMkLst>
            <pc:docMk/>
            <pc:sldMk cId="0" sldId="258"/>
            <ac:picMk id="10" creationId="{1D996AFC-BBB1-B3AF-EF28-0888C0F9EF46}"/>
          </ac:picMkLst>
        </pc:picChg>
      </pc:sldChg>
      <pc:sldChg chg="addSp modSp mod">
        <pc:chgData name="Eliete correia dos Santos" userId="2c583bfcf94ecbb5" providerId="LiveId" clId="{6477CB6B-DCFE-4D96-926F-2E934837D2A8}" dt="2024-09-24T21:56:10.482" v="15" actId="1076"/>
        <pc:sldMkLst>
          <pc:docMk/>
          <pc:sldMk cId="0" sldId="259"/>
        </pc:sldMkLst>
        <pc:picChg chg="add mod">
          <ac:chgData name="Eliete correia dos Santos" userId="2c583bfcf94ecbb5" providerId="LiveId" clId="{6477CB6B-DCFE-4D96-926F-2E934837D2A8}" dt="2024-09-24T21:56:10.482" v="15" actId="1076"/>
          <ac:picMkLst>
            <pc:docMk/>
            <pc:sldMk cId="0" sldId="259"/>
            <ac:picMk id="15" creationId="{D50362B0-E195-7A75-48F0-B0D2469651E5}"/>
          </ac:picMkLst>
        </pc:picChg>
      </pc:sldChg>
      <pc:sldChg chg="addSp modSp mod">
        <pc:chgData name="Eliete correia dos Santos" userId="2c583bfcf94ecbb5" providerId="LiveId" clId="{6477CB6B-DCFE-4D96-926F-2E934837D2A8}" dt="2024-09-24T21:56:29.550" v="17" actId="1076"/>
        <pc:sldMkLst>
          <pc:docMk/>
          <pc:sldMk cId="0" sldId="260"/>
        </pc:sldMkLst>
        <pc:picChg chg="add mod">
          <ac:chgData name="Eliete correia dos Santos" userId="2c583bfcf94ecbb5" providerId="LiveId" clId="{6477CB6B-DCFE-4D96-926F-2E934837D2A8}" dt="2024-09-24T21:56:29.550" v="17" actId="1076"/>
          <ac:picMkLst>
            <pc:docMk/>
            <pc:sldMk cId="0" sldId="260"/>
            <ac:picMk id="10" creationId="{2141A99C-8E9D-82E4-87F6-40467C21A054}"/>
          </ac:picMkLst>
        </pc:picChg>
      </pc:sldChg>
      <pc:sldChg chg="addSp modSp mod">
        <pc:chgData name="Eliete correia dos Santos" userId="2c583bfcf94ecbb5" providerId="LiveId" clId="{6477CB6B-DCFE-4D96-926F-2E934837D2A8}" dt="2024-09-24T21:56:50.024" v="20" actId="1076"/>
        <pc:sldMkLst>
          <pc:docMk/>
          <pc:sldMk cId="0" sldId="261"/>
        </pc:sldMkLst>
        <pc:picChg chg="add mod">
          <ac:chgData name="Eliete correia dos Santos" userId="2c583bfcf94ecbb5" providerId="LiveId" clId="{6477CB6B-DCFE-4D96-926F-2E934837D2A8}" dt="2024-09-24T21:56:50.024" v="20" actId="1076"/>
          <ac:picMkLst>
            <pc:docMk/>
            <pc:sldMk cId="0" sldId="261"/>
            <ac:picMk id="11" creationId="{5DB30B82-E8BC-0520-D8F9-87E368999002}"/>
          </ac:picMkLst>
        </pc:picChg>
      </pc:sldChg>
      <pc:sldChg chg="addSp modSp mod">
        <pc:chgData name="Eliete correia dos Santos" userId="2c583bfcf94ecbb5" providerId="LiveId" clId="{6477CB6B-DCFE-4D96-926F-2E934837D2A8}" dt="2024-09-24T21:57:13.057" v="22" actId="1076"/>
        <pc:sldMkLst>
          <pc:docMk/>
          <pc:sldMk cId="0" sldId="262"/>
        </pc:sldMkLst>
        <pc:picChg chg="add mod">
          <ac:chgData name="Eliete correia dos Santos" userId="2c583bfcf94ecbb5" providerId="LiveId" clId="{6477CB6B-DCFE-4D96-926F-2E934837D2A8}" dt="2024-09-24T21:57:13.057" v="22" actId="1076"/>
          <ac:picMkLst>
            <pc:docMk/>
            <pc:sldMk cId="0" sldId="262"/>
            <ac:picMk id="13" creationId="{7EFFAC0C-DADA-F0C0-B763-A67B6C249964}"/>
          </ac:picMkLst>
        </pc:picChg>
      </pc:sldChg>
      <pc:sldChg chg="addSp modSp mod">
        <pc:chgData name="Eliete correia dos Santos" userId="2c583bfcf94ecbb5" providerId="LiveId" clId="{6477CB6B-DCFE-4D96-926F-2E934837D2A8}" dt="2024-09-24T21:57:36.261" v="26" actId="1076"/>
        <pc:sldMkLst>
          <pc:docMk/>
          <pc:sldMk cId="0" sldId="263"/>
        </pc:sldMkLst>
        <pc:picChg chg="add mod">
          <ac:chgData name="Eliete correia dos Santos" userId="2c583bfcf94ecbb5" providerId="LiveId" clId="{6477CB6B-DCFE-4D96-926F-2E934837D2A8}" dt="2024-09-24T21:57:36.261" v="26" actId="1076"/>
          <ac:picMkLst>
            <pc:docMk/>
            <pc:sldMk cId="0" sldId="263"/>
            <ac:picMk id="10" creationId="{7FF7E2E7-9301-90B1-1787-8E4A1ABC0C87}"/>
          </ac:picMkLst>
        </pc:picChg>
      </pc:sldChg>
      <pc:sldChg chg="addSp modSp mod">
        <pc:chgData name="Eliete correia dos Santos" userId="2c583bfcf94ecbb5" providerId="LiveId" clId="{6477CB6B-DCFE-4D96-926F-2E934837D2A8}" dt="2024-09-24T21:57:52.099" v="30" actId="1076"/>
        <pc:sldMkLst>
          <pc:docMk/>
          <pc:sldMk cId="0" sldId="264"/>
        </pc:sldMkLst>
        <pc:picChg chg="add mod">
          <ac:chgData name="Eliete correia dos Santos" userId="2c583bfcf94ecbb5" providerId="LiveId" clId="{6477CB6B-DCFE-4D96-926F-2E934837D2A8}" dt="2024-09-24T21:57:52.099" v="30" actId="1076"/>
          <ac:picMkLst>
            <pc:docMk/>
            <pc:sldMk cId="0" sldId="264"/>
            <ac:picMk id="10" creationId="{D737FE9F-9877-ABB1-490C-3178A53E8E31}"/>
          </ac:picMkLst>
        </pc:picChg>
      </pc:sldChg>
      <pc:sldChg chg="addSp modSp mod">
        <pc:chgData name="Eliete correia dos Santos" userId="2c583bfcf94ecbb5" providerId="LiveId" clId="{6477CB6B-DCFE-4D96-926F-2E934837D2A8}" dt="2024-09-24T21:58:13.123" v="33" actId="1076"/>
        <pc:sldMkLst>
          <pc:docMk/>
          <pc:sldMk cId="0" sldId="265"/>
        </pc:sldMkLst>
        <pc:picChg chg="add mod">
          <ac:chgData name="Eliete correia dos Santos" userId="2c583bfcf94ecbb5" providerId="LiveId" clId="{6477CB6B-DCFE-4D96-926F-2E934837D2A8}" dt="2024-09-24T21:58:13.123" v="33" actId="1076"/>
          <ac:picMkLst>
            <pc:docMk/>
            <pc:sldMk cId="0" sldId="265"/>
            <ac:picMk id="11" creationId="{2314603D-9378-CAAF-F4C1-C2AD3AE26FFC}"/>
          </ac:picMkLst>
        </pc:picChg>
      </pc:sldChg>
      <pc:sldChg chg="addSp modSp mod">
        <pc:chgData name="Eliete correia dos Santos" userId="2c583bfcf94ecbb5" providerId="LiveId" clId="{6477CB6B-DCFE-4D96-926F-2E934837D2A8}" dt="2024-09-24T21:58:30.130" v="37" actId="1076"/>
        <pc:sldMkLst>
          <pc:docMk/>
          <pc:sldMk cId="0" sldId="266"/>
        </pc:sldMkLst>
        <pc:picChg chg="add mod">
          <ac:chgData name="Eliete correia dos Santos" userId="2c583bfcf94ecbb5" providerId="LiveId" clId="{6477CB6B-DCFE-4D96-926F-2E934837D2A8}" dt="2024-09-24T21:58:30.130" v="37" actId="1076"/>
          <ac:picMkLst>
            <pc:docMk/>
            <pc:sldMk cId="0" sldId="266"/>
            <ac:picMk id="10" creationId="{883EFF72-A96A-DDE7-4DB4-4556FB8EBCBE}"/>
          </ac:picMkLst>
        </pc:picChg>
      </pc:sldChg>
      <pc:sldChg chg="addSp modSp mod">
        <pc:chgData name="Eliete correia dos Santos" userId="2c583bfcf94ecbb5" providerId="LiveId" clId="{6477CB6B-DCFE-4D96-926F-2E934837D2A8}" dt="2024-09-24T21:58:41.075" v="39" actId="1076"/>
        <pc:sldMkLst>
          <pc:docMk/>
          <pc:sldMk cId="0" sldId="267"/>
        </pc:sldMkLst>
        <pc:picChg chg="add mod">
          <ac:chgData name="Eliete correia dos Santos" userId="2c583bfcf94ecbb5" providerId="LiveId" clId="{6477CB6B-DCFE-4D96-926F-2E934837D2A8}" dt="2024-09-24T21:58:41.075" v="39" actId="1076"/>
          <ac:picMkLst>
            <pc:docMk/>
            <pc:sldMk cId="0" sldId="267"/>
            <ac:picMk id="10" creationId="{1EF8D3DC-57D8-A2A4-519E-9F7A9C814A98}"/>
          </ac:picMkLst>
        </pc:picChg>
      </pc:sldChg>
      <pc:sldChg chg="addSp modSp mod">
        <pc:chgData name="Eliete correia dos Santos" userId="2c583bfcf94ecbb5" providerId="LiveId" clId="{6477CB6B-DCFE-4D96-926F-2E934837D2A8}" dt="2024-09-24T21:58:59.452" v="43" actId="1076"/>
        <pc:sldMkLst>
          <pc:docMk/>
          <pc:sldMk cId="0" sldId="268"/>
        </pc:sldMkLst>
        <pc:picChg chg="add mod">
          <ac:chgData name="Eliete correia dos Santos" userId="2c583bfcf94ecbb5" providerId="LiveId" clId="{6477CB6B-DCFE-4D96-926F-2E934837D2A8}" dt="2024-09-24T21:58:59.452" v="43" actId="1076"/>
          <ac:picMkLst>
            <pc:docMk/>
            <pc:sldMk cId="0" sldId="268"/>
            <ac:picMk id="10" creationId="{EF086875-F732-55D3-68FE-E538ABA4E1F0}"/>
          </ac:picMkLst>
        </pc:picChg>
      </pc:sldChg>
      <pc:sldChg chg="addSp modSp mod">
        <pc:chgData name="Eliete correia dos Santos" userId="2c583bfcf94ecbb5" providerId="LiveId" clId="{6477CB6B-DCFE-4D96-926F-2E934837D2A8}" dt="2024-09-24T21:59:13.352" v="46" actId="1076"/>
        <pc:sldMkLst>
          <pc:docMk/>
          <pc:sldMk cId="0" sldId="269"/>
        </pc:sldMkLst>
        <pc:picChg chg="add mod">
          <ac:chgData name="Eliete correia dos Santos" userId="2c583bfcf94ecbb5" providerId="LiveId" clId="{6477CB6B-DCFE-4D96-926F-2E934837D2A8}" dt="2024-09-24T21:59:13.352" v="46" actId="1076"/>
          <ac:picMkLst>
            <pc:docMk/>
            <pc:sldMk cId="0" sldId="269"/>
            <ac:picMk id="7" creationId="{5914610A-FA68-7D89-CAD4-9D601A5A5084}"/>
          </ac:picMkLst>
        </pc:picChg>
      </pc:sldChg>
      <pc:sldChg chg="addSp modSp mod">
        <pc:chgData name="Eliete correia dos Santos" userId="2c583bfcf94ecbb5" providerId="LiveId" clId="{6477CB6B-DCFE-4D96-926F-2E934837D2A8}" dt="2024-09-24T21:59:32.056" v="49" actId="1076"/>
        <pc:sldMkLst>
          <pc:docMk/>
          <pc:sldMk cId="0" sldId="270"/>
        </pc:sldMkLst>
        <pc:picChg chg="add mod">
          <ac:chgData name="Eliete correia dos Santos" userId="2c583bfcf94ecbb5" providerId="LiveId" clId="{6477CB6B-DCFE-4D96-926F-2E934837D2A8}" dt="2024-09-24T21:59:32.056" v="49" actId="1076"/>
          <ac:picMkLst>
            <pc:docMk/>
            <pc:sldMk cId="0" sldId="270"/>
            <ac:picMk id="8" creationId="{A83B7C1B-92C6-ECD6-161E-2F088DBC588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10F66-9498-47CA-9F59-E195FEF98852}" type="datetimeFigureOut">
              <a:rPr lang="pt-BR" smtClean="0"/>
              <a:t>24/09/2024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2E8E2-E979-43E6-911A-A0E916FE3C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583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32E8E2-E979-43E6-911A-A0E916FE3C0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88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sv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12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74148" flipH="1">
            <a:off x="-1273162" y="6074651"/>
            <a:ext cx="4603724" cy="3766684"/>
          </a:xfrm>
          <a:custGeom>
            <a:avLst/>
            <a:gdLst/>
            <a:ahLst/>
            <a:cxnLst/>
            <a:rect l="l" t="t" r="r" b="b"/>
            <a:pathLst>
              <a:path w="4603724" h="3766684">
                <a:moveTo>
                  <a:pt x="4603724" y="0"/>
                </a:moveTo>
                <a:lnTo>
                  <a:pt x="0" y="0"/>
                </a:lnTo>
                <a:lnTo>
                  <a:pt x="0" y="3766683"/>
                </a:lnTo>
                <a:lnTo>
                  <a:pt x="4603724" y="3766683"/>
                </a:lnTo>
                <a:lnTo>
                  <a:pt x="46037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1756902" y="7518902"/>
            <a:ext cx="15675137" cy="4391996"/>
          </a:xfrm>
          <a:custGeom>
            <a:avLst/>
            <a:gdLst/>
            <a:ahLst/>
            <a:cxnLst/>
            <a:rect l="l" t="t" r="r" b="b"/>
            <a:pathLst>
              <a:path w="15675137" h="4391996">
                <a:moveTo>
                  <a:pt x="0" y="0"/>
                </a:moveTo>
                <a:lnTo>
                  <a:pt x="15675137" y="0"/>
                </a:lnTo>
                <a:lnTo>
                  <a:pt x="15675137" y="4391996"/>
                </a:lnTo>
                <a:lnTo>
                  <a:pt x="0" y="43919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805285">
            <a:off x="13948790" y="694434"/>
            <a:ext cx="6621020" cy="5417199"/>
          </a:xfrm>
          <a:custGeom>
            <a:avLst/>
            <a:gdLst/>
            <a:ahLst/>
            <a:cxnLst/>
            <a:rect l="l" t="t" r="r" b="b"/>
            <a:pathLst>
              <a:path w="6621020" h="5417199">
                <a:moveTo>
                  <a:pt x="0" y="0"/>
                </a:moveTo>
                <a:lnTo>
                  <a:pt x="6621020" y="0"/>
                </a:lnTo>
                <a:lnTo>
                  <a:pt x="6621020" y="5417199"/>
                </a:lnTo>
                <a:lnTo>
                  <a:pt x="0" y="5417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5742949" y="4269804"/>
            <a:ext cx="6802103" cy="1530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b="1">
                <a:solidFill>
                  <a:srgbClr val="383C5B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TÍTULO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84394" y="5654335"/>
            <a:ext cx="10719211" cy="95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b="1">
                <a:solidFill>
                  <a:srgbClr val="383C5B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Subtítulo (se houver)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806872" y="7780020"/>
            <a:ext cx="7452428" cy="1478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85"/>
              </a:lnSpc>
            </a:pPr>
            <a:r>
              <a:rPr lang="en-US" sz="3500">
                <a:solidFill>
                  <a:srgbClr val="383C5B"/>
                </a:solidFill>
                <a:latin typeface="Forum"/>
                <a:ea typeface="Forum"/>
                <a:cs typeface="Forum"/>
                <a:sym typeface="Forum"/>
              </a:rPr>
              <a:t>Aluno (a):</a:t>
            </a:r>
          </a:p>
          <a:p>
            <a:pPr algn="r">
              <a:lnSpc>
                <a:spcPts val="3885"/>
              </a:lnSpc>
            </a:pPr>
            <a:r>
              <a:rPr lang="en-US" sz="3500">
                <a:solidFill>
                  <a:srgbClr val="383C5B"/>
                </a:solidFill>
                <a:latin typeface="Forum"/>
                <a:ea typeface="Forum"/>
                <a:cs typeface="Forum"/>
                <a:sym typeface="Forum"/>
              </a:rPr>
              <a:t>Orientador (a):</a:t>
            </a:r>
          </a:p>
          <a:p>
            <a:pPr algn="r">
              <a:lnSpc>
                <a:spcPts val="3885"/>
              </a:lnSpc>
            </a:pPr>
            <a:r>
              <a:rPr lang="en-US" sz="3500">
                <a:solidFill>
                  <a:srgbClr val="383C5B"/>
                </a:solidFill>
                <a:latin typeface="Forum"/>
                <a:ea typeface="Forum"/>
                <a:cs typeface="Forum"/>
                <a:sym typeface="Forum"/>
              </a:rPr>
              <a:t>Coorientador (a): (se houver)</a:t>
            </a:r>
          </a:p>
        </p:txBody>
      </p:sp>
      <p:sp>
        <p:nvSpPr>
          <p:cNvPr id="8" name="Freeform 8"/>
          <p:cNvSpPr/>
          <p:nvPr/>
        </p:nvSpPr>
        <p:spPr>
          <a:xfrm>
            <a:off x="0" y="0"/>
            <a:ext cx="16216100" cy="2542066"/>
          </a:xfrm>
          <a:custGeom>
            <a:avLst/>
            <a:gdLst/>
            <a:ahLst/>
            <a:cxnLst/>
            <a:rect l="l" t="t" r="r" b="b"/>
            <a:pathLst>
              <a:path w="16216100" h="2542066">
                <a:moveTo>
                  <a:pt x="0" y="0"/>
                </a:moveTo>
                <a:lnTo>
                  <a:pt x="16216100" y="0"/>
                </a:lnTo>
                <a:lnTo>
                  <a:pt x="16216100" y="2542066"/>
                </a:lnTo>
                <a:lnTo>
                  <a:pt x="0" y="25420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6448" b="-16448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FA17A570-94AA-97BE-0D85-B8D83E9FA7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2659772"/>
            <a:ext cx="6748463" cy="12668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74148" flipH="1">
            <a:off x="-1016439" y="7327751"/>
            <a:ext cx="3424109" cy="2801544"/>
          </a:xfrm>
          <a:custGeom>
            <a:avLst/>
            <a:gdLst/>
            <a:ahLst/>
            <a:cxnLst/>
            <a:rect l="l" t="t" r="r" b="b"/>
            <a:pathLst>
              <a:path w="3424109" h="2801544">
                <a:moveTo>
                  <a:pt x="3424109" y="0"/>
                </a:moveTo>
                <a:lnTo>
                  <a:pt x="0" y="0"/>
                </a:lnTo>
                <a:lnTo>
                  <a:pt x="0" y="2801543"/>
                </a:lnTo>
                <a:lnTo>
                  <a:pt x="3424109" y="2801543"/>
                </a:lnTo>
                <a:lnTo>
                  <a:pt x="34241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565799" y="8302504"/>
            <a:ext cx="12878442" cy="3608394"/>
          </a:xfrm>
          <a:custGeom>
            <a:avLst/>
            <a:gdLst/>
            <a:ahLst/>
            <a:cxnLst/>
            <a:rect l="l" t="t" r="r" b="b"/>
            <a:pathLst>
              <a:path w="12878442" h="3608394">
                <a:moveTo>
                  <a:pt x="0" y="0"/>
                </a:moveTo>
                <a:lnTo>
                  <a:pt x="12878441" y="0"/>
                </a:lnTo>
                <a:lnTo>
                  <a:pt x="12878441" y="3608394"/>
                </a:lnTo>
                <a:lnTo>
                  <a:pt x="0" y="3608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805285">
            <a:off x="16172707" y="7272"/>
            <a:ext cx="5564319" cy="4552624"/>
          </a:xfrm>
          <a:custGeom>
            <a:avLst/>
            <a:gdLst/>
            <a:ahLst/>
            <a:cxnLst/>
            <a:rect l="l" t="t" r="r" b="b"/>
            <a:pathLst>
              <a:path w="5564319" h="4552624">
                <a:moveTo>
                  <a:pt x="0" y="0"/>
                </a:moveTo>
                <a:lnTo>
                  <a:pt x="5564319" y="0"/>
                </a:lnTo>
                <a:lnTo>
                  <a:pt x="5564319" y="4552624"/>
                </a:lnTo>
                <a:lnTo>
                  <a:pt x="0" y="455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 flipV="1">
            <a:off x="7669717" y="-1368884"/>
            <a:ext cx="11317876" cy="3171141"/>
          </a:xfrm>
          <a:custGeom>
            <a:avLst/>
            <a:gdLst/>
            <a:ahLst/>
            <a:cxnLst/>
            <a:rect l="l" t="t" r="r" b="b"/>
            <a:pathLst>
              <a:path w="11317876" h="3171141">
                <a:moveTo>
                  <a:pt x="11317876" y="3171140"/>
                </a:moveTo>
                <a:lnTo>
                  <a:pt x="0" y="3171140"/>
                </a:lnTo>
                <a:lnTo>
                  <a:pt x="0" y="0"/>
                </a:lnTo>
                <a:lnTo>
                  <a:pt x="11317876" y="0"/>
                </a:lnTo>
                <a:lnTo>
                  <a:pt x="11317876" y="31711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28700" y="1435451"/>
            <a:ext cx="12619844" cy="1842313"/>
          </a:xfrm>
          <a:custGeom>
            <a:avLst/>
            <a:gdLst/>
            <a:ahLst/>
            <a:cxnLst/>
            <a:rect l="l" t="t" r="r" b="b"/>
            <a:pathLst>
              <a:path w="12619844" h="1842313">
                <a:moveTo>
                  <a:pt x="0" y="0"/>
                </a:moveTo>
                <a:lnTo>
                  <a:pt x="12619844" y="0"/>
                </a:lnTo>
                <a:lnTo>
                  <a:pt x="12619844" y="1842313"/>
                </a:lnTo>
                <a:lnTo>
                  <a:pt x="0" y="1842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715370" y="1926343"/>
            <a:ext cx="897102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78265" y="1707268"/>
            <a:ext cx="10450390" cy="1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Resultados Esperados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05910" y="4085561"/>
            <a:ext cx="8587733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Aponte os resultados que você busca alcançar com sua pesquisa.</a:t>
            </a:r>
          </a:p>
        </p:txBody>
      </p:sp>
      <p:pic>
        <p:nvPicPr>
          <p:cNvPr id="10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50368" y="3423676"/>
            <a:ext cx="5061449" cy="5349671"/>
          </a:xfrm>
          <a:prstGeom prst="rect">
            <a:avLst/>
          </a:prstGeom>
        </p:spPr>
      </p:pic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2314603D-9378-CAAF-F4C1-C2AD3AE26F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" y="569198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74148" flipH="1">
            <a:off x="-1016439" y="7327751"/>
            <a:ext cx="3424109" cy="2801544"/>
          </a:xfrm>
          <a:custGeom>
            <a:avLst/>
            <a:gdLst/>
            <a:ahLst/>
            <a:cxnLst/>
            <a:rect l="l" t="t" r="r" b="b"/>
            <a:pathLst>
              <a:path w="3424109" h="2801544">
                <a:moveTo>
                  <a:pt x="3424109" y="0"/>
                </a:moveTo>
                <a:lnTo>
                  <a:pt x="0" y="0"/>
                </a:lnTo>
                <a:lnTo>
                  <a:pt x="0" y="2801543"/>
                </a:lnTo>
                <a:lnTo>
                  <a:pt x="3424109" y="2801543"/>
                </a:lnTo>
                <a:lnTo>
                  <a:pt x="34241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565799" y="8302504"/>
            <a:ext cx="12878442" cy="3608394"/>
          </a:xfrm>
          <a:custGeom>
            <a:avLst/>
            <a:gdLst/>
            <a:ahLst/>
            <a:cxnLst/>
            <a:rect l="l" t="t" r="r" b="b"/>
            <a:pathLst>
              <a:path w="12878442" h="3608394">
                <a:moveTo>
                  <a:pt x="0" y="0"/>
                </a:moveTo>
                <a:lnTo>
                  <a:pt x="12878441" y="0"/>
                </a:lnTo>
                <a:lnTo>
                  <a:pt x="12878441" y="3608394"/>
                </a:lnTo>
                <a:lnTo>
                  <a:pt x="0" y="3608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805285">
            <a:off x="16172707" y="7272"/>
            <a:ext cx="5564319" cy="4552624"/>
          </a:xfrm>
          <a:custGeom>
            <a:avLst/>
            <a:gdLst/>
            <a:ahLst/>
            <a:cxnLst/>
            <a:rect l="l" t="t" r="r" b="b"/>
            <a:pathLst>
              <a:path w="5564319" h="4552624">
                <a:moveTo>
                  <a:pt x="0" y="0"/>
                </a:moveTo>
                <a:lnTo>
                  <a:pt x="5564319" y="0"/>
                </a:lnTo>
                <a:lnTo>
                  <a:pt x="5564319" y="4552624"/>
                </a:lnTo>
                <a:lnTo>
                  <a:pt x="0" y="455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 flipV="1">
            <a:off x="7669717" y="-1368884"/>
            <a:ext cx="11317876" cy="3171141"/>
          </a:xfrm>
          <a:custGeom>
            <a:avLst/>
            <a:gdLst/>
            <a:ahLst/>
            <a:cxnLst/>
            <a:rect l="l" t="t" r="r" b="b"/>
            <a:pathLst>
              <a:path w="11317876" h="3171141">
                <a:moveTo>
                  <a:pt x="11317876" y="3171140"/>
                </a:moveTo>
                <a:lnTo>
                  <a:pt x="0" y="3171140"/>
                </a:lnTo>
                <a:lnTo>
                  <a:pt x="0" y="0"/>
                </a:lnTo>
                <a:lnTo>
                  <a:pt x="11317876" y="0"/>
                </a:lnTo>
                <a:lnTo>
                  <a:pt x="11317876" y="31711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28700" y="1435451"/>
            <a:ext cx="12619844" cy="1842313"/>
          </a:xfrm>
          <a:custGeom>
            <a:avLst/>
            <a:gdLst/>
            <a:ahLst/>
            <a:cxnLst/>
            <a:rect l="l" t="t" r="r" b="b"/>
            <a:pathLst>
              <a:path w="12619844" h="1842313">
                <a:moveTo>
                  <a:pt x="0" y="0"/>
                </a:moveTo>
                <a:lnTo>
                  <a:pt x="12619844" y="0"/>
                </a:lnTo>
                <a:lnTo>
                  <a:pt x="12619844" y="1842313"/>
                </a:lnTo>
                <a:lnTo>
                  <a:pt x="0" y="1842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715370" y="1926343"/>
            <a:ext cx="897102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8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878265" y="1707268"/>
            <a:ext cx="10450390" cy="1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Produto Pretendido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05910" y="4085561"/>
            <a:ext cx="13114422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Explique o produto técnico-científico pretendido para sua pesquisa.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883EFF72-A96A-DDE7-4DB4-4556FB8EBC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3" y="274158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009528" flipH="1">
            <a:off x="12831350" y="-2299004"/>
            <a:ext cx="6095192" cy="4986975"/>
          </a:xfrm>
          <a:custGeom>
            <a:avLst/>
            <a:gdLst/>
            <a:ahLst/>
            <a:cxnLst/>
            <a:rect l="l" t="t" r="r" b="b"/>
            <a:pathLst>
              <a:path w="6095192" h="4986975">
                <a:moveTo>
                  <a:pt x="6095192" y="0"/>
                </a:moveTo>
                <a:lnTo>
                  <a:pt x="0" y="0"/>
                </a:lnTo>
                <a:lnTo>
                  <a:pt x="0" y="4986975"/>
                </a:lnTo>
                <a:lnTo>
                  <a:pt x="6095192" y="4986975"/>
                </a:lnTo>
                <a:lnTo>
                  <a:pt x="609519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8986275" y="7265643"/>
            <a:ext cx="19909173" cy="5578325"/>
          </a:xfrm>
          <a:custGeom>
            <a:avLst/>
            <a:gdLst/>
            <a:ahLst/>
            <a:cxnLst/>
            <a:rect l="l" t="t" r="r" b="b"/>
            <a:pathLst>
              <a:path w="19909173" h="5578325">
                <a:moveTo>
                  <a:pt x="0" y="0"/>
                </a:moveTo>
                <a:lnTo>
                  <a:pt x="19909174" y="0"/>
                </a:lnTo>
                <a:lnTo>
                  <a:pt x="19909174" y="5578325"/>
                </a:lnTo>
                <a:lnTo>
                  <a:pt x="0" y="5578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2379029">
            <a:off x="-868078" y="8635217"/>
            <a:ext cx="6621020" cy="5417199"/>
          </a:xfrm>
          <a:custGeom>
            <a:avLst/>
            <a:gdLst/>
            <a:ahLst/>
            <a:cxnLst/>
            <a:rect l="l" t="t" r="r" b="b"/>
            <a:pathLst>
              <a:path w="6621020" h="5417199">
                <a:moveTo>
                  <a:pt x="0" y="0"/>
                </a:moveTo>
                <a:lnTo>
                  <a:pt x="6621020" y="0"/>
                </a:lnTo>
                <a:lnTo>
                  <a:pt x="6621020" y="5417198"/>
                </a:lnTo>
                <a:lnTo>
                  <a:pt x="0" y="5417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 flipV="1">
            <a:off x="-12985570" y="-2263645"/>
            <a:ext cx="19111785" cy="5354906"/>
          </a:xfrm>
          <a:custGeom>
            <a:avLst/>
            <a:gdLst/>
            <a:ahLst/>
            <a:cxnLst/>
            <a:rect l="l" t="t" r="r" b="b"/>
            <a:pathLst>
              <a:path w="19111785" h="5354906">
                <a:moveTo>
                  <a:pt x="19111785" y="5354906"/>
                </a:moveTo>
                <a:lnTo>
                  <a:pt x="0" y="5354906"/>
                </a:lnTo>
                <a:lnTo>
                  <a:pt x="0" y="0"/>
                </a:lnTo>
                <a:lnTo>
                  <a:pt x="19111785" y="0"/>
                </a:lnTo>
                <a:lnTo>
                  <a:pt x="19111785" y="53549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3176562" y="2402331"/>
            <a:ext cx="11619426" cy="1696267"/>
          </a:xfrm>
          <a:custGeom>
            <a:avLst/>
            <a:gdLst/>
            <a:ahLst/>
            <a:cxnLst/>
            <a:rect l="l" t="t" r="r" b="b"/>
            <a:pathLst>
              <a:path w="11619426" h="1696267">
                <a:moveTo>
                  <a:pt x="0" y="0"/>
                </a:moveTo>
                <a:lnTo>
                  <a:pt x="11619426" y="0"/>
                </a:lnTo>
                <a:lnTo>
                  <a:pt x="11619426" y="1696267"/>
                </a:lnTo>
                <a:lnTo>
                  <a:pt x="0" y="16962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176562" y="2583092"/>
            <a:ext cx="12936002" cy="1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Considerações finais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03980" y="2802167"/>
            <a:ext cx="897102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9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90070" y="4943475"/>
            <a:ext cx="13107859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Descreva aqui quais foram as considerações finais da apresentação.</a:t>
            </a: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383C5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Atenção acadêmico: RESULTADOS ESPERADOS não é a mesma coisa que CONSIDERAÇÕES FINAIS.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1EF8D3DC-57D8-A2A4-519E-9F7A9C814A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89317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74148" flipH="1">
            <a:off x="-1016439" y="7327751"/>
            <a:ext cx="3424109" cy="2801544"/>
          </a:xfrm>
          <a:custGeom>
            <a:avLst/>
            <a:gdLst/>
            <a:ahLst/>
            <a:cxnLst/>
            <a:rect l="l" t="t" r="r" b="b"/>
            <a:pathLst>
              <a:path w="3424109" h="2801544">
                <a:moveTo>
                  <a:pt x="3424109" y="0"/>
                </a:moveTo>
                <a:lnTo>
                  <a:pt x="0" y="0"/>
                </a:lnTo>
                <a:lnTo>
                  <a:pt x="0" y="2801543"/>
                </a:lnTo>
                <a:lnTo>
                  <a:pt x="3424109" y="2801543"/>
                </a:lnTo>
                <a:lnTo>
                  <a:pt x="34241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565799" y="8302504"/>
            <a:ext cx="12878442" cy="3608394"/>
          </a:xfrm>
          <a:custGeom>
            <a:avLst/>
            <a:gdLst/>
            <a:ahLst/>
            <a:cxnLst/>
            <a:rect l="l" t="t" r="r" b="b"/>
            <a:pathLst>
              <a:path w="12878442" h="3608394">
                <a:moveTo>
                  <a:pt x="0" y="0"/>
                </a:moveTo>
                <a:lnTo>
                  <a:pt x="12878441" y="0"/>
                </a:lnTo>
                <a:lnTo>
                  <a:pt x="12878441" y="3608394"/>
                </a:lnTo>
                <a:lnTo>
                  <a:pt x="0" y="3608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805285">
            <a:off x="16172707" y="7272"/>
            <a:ext cx="5564319" cy="4552624"/>
          </a:xfrm>
          <a:custGeom>
            <a:avLst/>
            <a:gdLst/>
            <a:ahLst/>
            <a:cxnLst/>
            <a:rect l="l" t="t" r="r" b="b"/>
            <a:pathLst>
              <a:path w="5564319" h="4552624">
                <a:moveTo>
                  <a:pt x="0" y="0"/>
                </a:moveTo>
                <a:lnTo>
                  <a:pt x="5564319" y="0"/>
                </a:lnTo>
                <a:lnTo>
                  <a:pt x="5564319" y="4552624"/>
                </a:lnTo>
                <a:lnTo>
                  <a:pt x="0" y="455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 flipV="1">
            <a:off x="7669717" y="-1368884"/>
            <a:ext cx="11317876" cy="3171141"/>
          </a:xfrm>
          <a:custGeom>
            <a:avLst/>
            <a:gdLst/>
            <a:ahLst/>
            <a:cxnLst/>
            <a:rect l="l" t="t" r="r" b="b"/>
            <a:pathLst>
              <a:path w="11317876" h="3171141">
                <a:moveTo>
                  <a:pt x="11317876" y="3171140"/>
                </a:moveTo>
                <a:lnTo>
                  <a:pt x="0" y="3171140"/>
                </a:lnTo>
                <a:lnTo>
                  <a:pt x="0" y="0"/>
                </a:lnTo>
                <a:lnTo>
                  <a:pt x="11317876" y="0"/>
                </a:lnTo>
                <a:lnTo>
                  <a:pt x="11317876" y="31711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28700" y="1435451"/>
            <a:ext cx="11619426" cy="1696267"/>
          </a:xfrm>
          <a:custGeom>
            <a:avLst/>
            <a:gdLst/>
            <a:ahLst/>
            <a:cxnLst/>
            <a:rect l="l" t="t" r="r" b="b"/>
            <a:pathLst>
              <a:path w="11619426" h="1696267">
                <a:moveTo>
                  <a:pt x="0" y="0"/>
                </a:moveTo>
                <a:lnTo>
                  <a:pt x="11619426" y="0"/>
                </a:lnTo>
                <a:lnTo>
                  <a:pt x="11619426" y="1696266"/>
                </a:lnTo>
                <a:lnTo>
                  <a:pt x="0" y="1696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028700" y="1526031"/>
            <a:ext cx="12936002" cy="1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Referências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12472" y="3765315"/>
            <a:ext cx="6531528" cy="3733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Liste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aqui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todas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as REFERÊNCIAS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utilizadas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na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sua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apresentação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.</a:t>
            </a:r>
          </a:p>
          <a:p>
            <a:pPr algn="l">
              <a:lnSpc>
                <a:spcPts val="4900"/>
              </a:lnSpc>
            </a:pPr>
            <a:endParaRPr lang="en-US" sz="3500" dirty="0">
              <a:solidFill>
                <a:srgbClr val="383C5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  <a:p>
            <a:pPr algn="l">
              <a:lnSpc>
                <a:spcPts val="4900"/>
              </a:lnSpc>
            </a:pP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Lembre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-se: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Elas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devem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estar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em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ordem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alfabética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de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acordo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com a ABNT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062891" y="3765315"/>
            <a:ext cx="6531528" cy="441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Texto, texto, texto, texto, texto, texto, texto, texto, texto, texto, texto, texto, texto, texto, texto, texto, texto, texto, texto, texto, texto, texto, texto, texto, texto, texto, texto, texto, texto, texto, texto, texto, texto, texto.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EF086875-F732-55D3-68FE-E538ABA4E1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2182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6080666" y="-1286086"/>
            <a:ext cx="14678635" cy="4112787"/>
          </a:xfrm>
          <a:custGeom>
            <a:avLst/>
            <a:gdLst/>
            <a:ahLst/>
            <a:cxnLst/>
            <a:rect l="l" t="t" r="r" b="b"/>
            <a:pathLst>
              <a:path w="14678635" h="4112787">
                <a:moveTo>
                  <a:pt x="14678636" y="4112787"/>
                </a:moveTo>
                <a:lnTo>
                  <a:pt x="0" y="4112787"/>
                </a:lnTo>
                <a:lnTo>
                  <a:pt x="0" y="0"/>
                </a:lnTo>
                <a:lnTo>
                  <a:pt x="14678636" y="0"/>
                </a:lnTo>
                <a:lnTo>
                  <a:pt x="14678636" y="411278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4174148" flipH="1">
            <a:off x="-1273162" y="6074651"/>
            <a:ext cx="4603724" cy="3766684"/>
          </a:xfrm>
          <a:custGeom>
            <a:avLst/>
            <a:gdLst/>
            <a:ahLst/>
            <a:cxnLst/>
            <a:rect l="l" t="t" r="r" b="b"/>
            <a:pathLst>
              <a:path w="4603724" h="3766684">
                <a:moveTo>
                  <a:pt x="4603724" y="0"/>
                </a:moveTo>
                <a:lnTo>
                  <a:pt x="0" y="0"/>
                </a:lnTo>
                <a:lnTo>
                  <a:pt x="0" y="3766683"/>
                </a:lnTo>
                <a:lnTo>
                  <a:pt x="4603724" y="3766683"/>
                </a:lnTo>
                <a:lnTo>
                  <a:pt x="460372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1756902" y="7518902"/>
            <a:ext cx="15675137" cy="4391996"/>
          </a:xfrm>
          <a:custGeom>
            <a:avLst/>
            <a:gdLst/>
            <a:ahLst/>
            <a:cxnLst/>
            <a:rect l="l" t="t" r="r" b="b"/>
            <a:pathLst>
              <a:path w="15675137" h="4391996">
                <a:moveTo>
                  <a:pt x="0" y="0"/>
                </a:moveTo>
                <a:lnTo>
                  <a:pt x="15675137" y="0"/>
                </a:lnTo>
                <a:lnTo>
                  <a:pt x="15675137" y="4391996"/>
                </a:lnTo>
                <a:lnTo>
                  <a:pt x="0" y="4391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rot="-805285">
            <a:off x="15231190" y="706482"/>
            <a:ext cx="6621020" cy="5417199"/>
          </a:xfrm>
          <a:custGeom>
            <a:avLst/>
            <a:gdLst/>
            <a:ahLst/>
            <a:cxnLst/>
            <a:rect l="l" t="t" r="r" b="b"/>
            <a:pathLst>
              <a:path w="6621020" h="5417199">
                <a:moveTo>
                  <a:pt x="0" y="0"/>
                </a:moveTo>
                <a:lnTo>
                  <a:pt x="6621021" y="0"/>
                </a:lnTo>
                <a:lnTo>
                  <a:pt x="6621021" y="5417199"/>
                </a:lnTo>
                <a:lnTo>
                  <a:pt x="0" y="5417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4419139" y="3727196"/>
            <a:ext cx="9449723" cy="2813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21"/>
              </a:lnSpc>
            </a:pPr>
            <a:r>
              <a:rPr lang="en-US" sz="10021" b="1">
                <a:solidFill>
                  <a:srgbClr val="383C5B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Obrigado (a) pela atenção.</a:t>
            </a:r>
          </a:p>
        </p:txBody>
      </p:sp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5914610A-FA68-7D89-CAD4-9D601A5A5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3270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6080666" y="-1286086"/>
            <a:ext cx="14678635" cy="4112787"/>
          </a:xfrm>
          <a:custGeom>
            <a:avLst/>
            <a:gdLst/>
            <a:ahLst/>
            <a:cxnLst/>
            <a:rect l="l" t="t" r="r" b="b"/>
            <a:pathLst>
              <a:path w="14678635" h="4112787">
                <a:moveTo>
                  <a:pt x="14678636" y="4112787"/>
                </a:moveTo>
                <a:lnTo>
                  <a:pt x="0" y="4112787"/>
                </a:lnTo>
                <a:lnTo>
                  <a:pt x="0" y="0"/>
                </a:lnTo>
                <a:lnTo>
                  <a:pt x="14678636" y="0"/>
                </a:lnTo>
                <a:lnTo>
                  <a:pt x="14678636" y="4112787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4174148" flipH="1">
            <a:off x="-1273162" y="6074651"/>
            <a:ext cx="4603724" cy="3766684"/>
          </a:xfrm>
          <a:custGeom>
            <a:avLst/>
            <a:gdLst/>
            <a:ahLst/>
            <a:cxnLst/>
            <a:rect l="l" t="t" r="r" b="b"/>
            <a:pathLst>
              <a:path w="4603724" h="3766684">
                <a:moveTo>
                  <a:pt x="4603724" y="0"/>
                </a:moveTo>
                <a:lnTo>
                  <a:pt x="0" y="0"/>
                </a:lnTo>
                <a:lnTo>
                  <a:pt x="0" y="3766683"/>
                </a:lnTo>
                <a:lnTo>
                  <a:pt x="4603724" y="3766683"/>
                </a:lnTo>
                <a:lnTo>
                  <a:pt x="460372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-1756902" y="7518902"/>
            <a:ext cx="15675137" cy="4391996"/>
          </a:xfrm>
          <a:custGeom>
            <a:avLst/>
            <a:gdLst/>
            <a:ahLst/>
            <a:cxnLst/>
            <a:rect l="l" t="t" r="r" b="b"/>
            <a:pathLst>
              <a:path w="15675137" h="4391996">
                <a:moveTo>
                  <a:pt x="0" y="0"/>
                </a:moveTo>
                <a:lnTo>
                  <a:pt x="15675137" y="0"/>
                </a:lnTo>
                <a:lnTo>
                  <a:pt x="15675137" y="4391996"/>
                </a:lnTo>
                <a:lnTo>
                  <a:pt x="0" y="43919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rot="-805285">
            <a:off x="15231190" y="706482"/>
            <a:ext cx="6621020" cy="5417199"/>
          </a:xfrm>
          <a:custGeom>
            <a:avLst/>
            <a:gdLst/>
            <a:ahLst/>
            <a:cxnLst/>
            <a:rect l="l" t="t" r="r" b="b"/>
            <a:pathLst>
              <a:path w="6621020" h="5417199">
                <a:moveTo>
                  <a:pt x="0" y="0"/>
                </a:moveTo>
                <a:lnTo>
                  <a:pt x="6621021" y="0"/>
                </a:lnTo>
                <a:lnTo>
                  <a:pt x="6621021" y="5417199"/>
                </a:lnTo>
                <a:lnTo>
                  <a:pt x="0" y="54171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5245909" y="2175423"/>
            <a:ext cx="8672326" cy="4143919"/>
          </a:xfrm>
          <a:custGeom>
            <a:avLst/>
            <a:gdLst/>
            <a:ahLst/>
            <a:cxnLst/>
            <a:rect l="l" t="t" r="r" b="b"/>
            <a:pathLst>
              <a:path w="8672326" h="4143919">
                <a:moveTo>
                  <a:pt x="0" y="0"/>
                </a:moveTo>
                <a:lnTo>
                  <a:pt x="8672326" y="0"/>
                </a:lnTo>
                <a:lnTo>
                  <a:pt x="8672326" y="4143919"/>
                </a:lnTo>
                <a:lnTo>
                  <a:pt x="0" y="41439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09904" t="-109485" r="-20934" b="-219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8148101" y="6758382"/>
            <a:ext cx="2867942" cy="1521039"/>
          </a:xfrm>
          <a:custGeom>
            <a:avLst/>
            <a:gdLst/>
            <a:ahLst/>
            <a:cxnLst/>
            <a:rect l="l" t="t" r="r" b="b"/>
            <a:pathLst>
              <a:path w="2867942" h="1521039">
                <a:moveTo>
                  <a:pt x="0" y="0"/>
                </a:moveTo>
                <a:lnTo>
                  <a:pt x="2867942" y="0"/>
                </a:lnTo>
                <a:lnTo>
                  <a:pt x="2867942" y="1521040"/>
                </a:lnTo>
                <a:lnTo>
                  <a:pt x="0" y="15210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897282" t="-55101" r="-48929" b="-255866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A83B7C1B-92C6-ECD6-161E-2F088DBC588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70307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74148" flipH="1">
            <a:off x="-998656" y="6969678"/>
            <a:ext cx="4603724" cy="3766684"/>
          </a:xfrm>
          <a:custGeom>
            <a:avLst/>
            <a:gdLst/>
            <a:ahLst/>
            <a:cxnLst/>
            <a:rect l="l" t="t" r="r" b="b"/>
            <a:pathLst>
              <a:path w="4603724" h="3766684">
                <a:moveTo>
                  <a:pt x="4603724" y="0"/>
                </a:moveTo>
                <a:lnTo>
                  <a:pt x="0" y="0"/>
                </a:lnTo>
                <a:lnTo>
                  <a:pt x="0" y="3766684"/>
                </a:lnTo>
                <a:lnTo>
                  <a:pt x="4603724" y="3766684"/>
                </a:lnTo>
                <a:lnTo>
                  <a:pt x="46037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805285">
            <a:off x="13948790" y="694434"/>
            <a:ext cx="6621020" cy="5417199"/>
          </a:xfrm>
          <a:custGeom>
            <a:avLst/>
            <a:gdLst/>
            <a:ahLst/>
            <a:cxnLst/>
            <a:rect l="l" t="t" r="r" b="b"/>
            <a:pathLst>
              <a:path w="6621020" h="5417199">
                <a:moveTo>
                  <a:pt x="0" y="0"/>
                </a:moveTo>
                <a:lnTo>
                  <a:pt x="6621020" y="0"/>
                </a:lnTo>
                <a:lnTo>
                  <a:pt x="6621020" y="5417199"/>
                </a:lnTo>
                <a:lnTo>
                  <a:pt x="0" y="5417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667000" y="3622156"/>
            <a:ext cx="5043689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7500" b="1" dirty="0" err="1">
                <a:solidFill>
                  <a:srgbClr val="383C5B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Sumário</a:t>
            </a:r>
            <a:endParaRPr lang="en-US" sz="7500" b="1" dirty="0">
              <a:solidFill>
                <a:srgbClr val="383C5B"/>
              </a:solidFill>
              <a:latin typeface="Gill Sans Bold"/>
              <a:ea typeface="Gill Sans Bold"/>
              <a:cs typeface="Gill Sans Bold"/>
              <a:sym typeface="Gill Sans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22646" y="5518905"/>
            <a:ext cx="7285121" cy="26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8"/>
              </a:lnSpc>
            </a:pPr>
            <a:r>
              <a:rPr lang="en-US" sz="3097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Introdução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027853" y="5503470"/>
            <a:ext cx="793976" cy="38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4425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027853" y="6426862"/>
            <a:ext cx="793976" cy="38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4425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027853" y="7353666"/>
            <a:ext cx="793976" cy="38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4425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77625" y="8280469"/>
            <a:ext cx="793976" cy="38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4425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49874" y="5397474"/>
            <a:ext cx="793976" cy="38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4425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22646" y="6477423"/>
            <a:ext cx="7285121" cy="26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8"/>
              </a:lnSpc>
            </a:pPr>
            <a:r>
              <a:rPr lang="en-US" sz="3097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Problemática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72875" y="7369101"/>
            <a:ext cx="6157766" cy="26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8"/>
              </a:lnSpc>
            </a:pPr>
            <a:r>
              <a:rPr lang="en-US" sz="3097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Justificativa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894895" y="5412910"/>
            <a:ext cx="7285121" cy="26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8"/>
              </a:lnSpc>
            </a:pPr>
            <a:r>
              <a:rPr lang="en-US" sz="3097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Fundamentação Teórica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22646" y="8295904"/>
            <a:ext cx="6107995" cy="26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8"/>
              </a:lnSpc>
            </a:pPr>
            <a:r>
              <a:rPr lang="en-US" sz="3097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Objetivos</a:t>
            </a:r>
          </a:p>
        </p:txBody>
      </p:sp>
      <p:sp>
        <p:nvSpPr>
          <p:cNvPr id="15" name="Freeform 15"/>
          <p:cNvSpPr/>
          <p:nvPr/>
        </p:nvSpPr>
        <p:spPr>
          <a:xfrm>
            <a:off x="0" y="0"/>
            <a:ext cx="16216100" cy="2542066"/>
          </a:xfrm>
          <a:custGeom>
            <a:avLst/>
            <a:gdLst/>
            <a:ahLst/>
            <a:cxnLst/>
            <a:rect l="l" t="t" r="r" b="b"/>
            <a:pathLst>
              <a:path w="16216100" h="2542066">
                <a:moveTo>
                  <a:pt x="0" y="0"/>
                </a:moveTo>
                <a:lnTo>
                  <a:pt x="16216100" y="0"/>
                </a:lnTo>
                <a:lnTo>
                  <a:pt x="16216100" y="2542066"/>
                </a:lnTo>
                <a:lnTo>
                  <a:pt x="0" y="254206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6448" b="-1644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8749874" y="6324277"/>
            <a:ext cx="793976" cy="38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4425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94895" y="6339713"/>
            <a:ext cx="7285121" cy="26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8"/>
              </a:lnSpc>
            </a:pPr>
            <a:r>
              <a:rPr lang="en-US" sz="3097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Percurso Metodológico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749874" y="7251081"/>
            <a:ext cx="793976" cy="38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4425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7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894895" y="7266516"/>
            <a:ext cx="7285121" cy="26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8"/>
              </a:lnSpc>
            </a:pPr>
            <a:r>
              <a:rPr lang="en-US" sz="3097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Resultados Esperados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749874" y="8177884"/>
            <a:ext cx="793976" cy="38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4425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8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894895" y="8193319"/>
            <a:ext cx="7659200" cy="26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8"/>
              </a:lnSpc>
            </a:pPr>
            <a:r>
              <a:rPr lang="en-US" sz="3097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Produto Pretendido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749874" y="9066587"/>
            <a:ext cx="793976" cy="383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12"/>
              </a:lnSpc>
            </a:pPr>
            <a:r>
              <a:rPr lang="en-US" sz="4425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9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894895" y="9082023"/>
            <a:ext cx="7285121" cy="26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8"/>
              </a:lnSpc>
            </a:pPr>
            <a:r>
              <a:rPr lang="en-US" sz="3097">
                <a:solidFill>
                  <a:srgbClr val="000000"/>
                </a:solidFill>
                <a:latin typeface="Yeseva One"/>
                <a:ea typeface="Yeseva One"/>
                <a:cs typeface="Yeseva One"/>
                <a:sym typeface="Yeseva One"/>
              </a:rPr>
              <a:t>Considerações Finais</a:t>
            </a:r>
          </a:p>
        </p:txBody>
      </p:sp>
      <p:pic>
        <p:nvPicPr>
          <p:cNvPr id="24" name="Imagem 23" descr="Logotipo&#10;&#10;Descrição gerada automaticamente">
            <a:extLst>
              <a:ext uri="{FF2B5EF4-FFF2-40B4-BE49-F238E27FC236}">
                <a16:creationId xmlns:a16="http://schemas.microsoft.com/office/drawing/2014/main" id="{406042F0-8C72-F110-23F7-04E553A5C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5" y="2624812"/>
            <a:ext cx="5299364" cy="994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74148" flipH="1">
            <a:off x="-1016439" y="7327751"/>
            <a:ext cx="3424109" cy="2801544"/>
          </a:xfrm>
          <a:custGeom>
            <a:avLst/>
            <a:gdLst/>
            <a:ahLst/>
            <a:cxnLst/>
            <a:rect l="l" t="t" r="r" b="b"/>
            <a:pathLst>
              <a:path w="3424109" h="2801544">
                <a:moveTo>
                  <a:pt x="3424109" y="0"/>
                </a:moveTo>
                <a:lnTo>
                  <a:pt x="0" y="0"/>
                </a:lnTo>
                <a:lnTo>
                  <a:pt x="0" y="2801543"/>
                </a:lnTo>
                <a:lnTo>
                  <a:pt x="3424109" y="2801543"/>
                </a:lnTo>
                <a:lnTo>
                  <a:pt x="34241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565799" y="8302504"/>
            <a:ext cx="12878442" cy="3608394"/>
          </a:xfrm>
          <a:custGeom>
            <a:avLst/>
            <a:gdLst/>
            <a:ahLst/>
            <a:cxnLst/>
            <a:rect l="l" t="t" r="r" b="b"/>
            <a:pathLst>
              <a:path w="12878442" h="3608394">
                <a:moveTo>
                  <a:pt x="0" y="0"/>
                </a:moveTo>
                <a:lnTo>
                  <a:pt x="12878441" y="0"/>
                </a:lnTo>
                <a:lnTo>
                  <a:pt x="12878441" y="3608394"/>
                </a:lnTo>
                <a:lnTo>
                  <a:pt x="0" y="3608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805285">
            <a:off x="16172707" y="7272"/>
            <a:ext cx="5564319" cy="4552624"/>
          </a:xfrm>
          <a:custGeom>
            <a:avLst/>
            <a:gdLst/>
            <a:ahLst/>
            <a:cxnLst/>
            <a:rect l="l" t="t" r="r" b="b"/>
            <a:pathLst>
              <a:path w="5564319" h="4552624">
                <a:moveTo>
                  <a:pt x="0" y="0"/>
                </a:moveTo>
                <a:lnTo>
                  <a:pt x="5564319" y="0"/>
                </a:lnTo>
                <a:lnTo>
                  <a:pt x="5564319" y="4552624"/>
                </a:lnTo>
                <a:lnTo>
                  <a:pt x="0" y="455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 flipV="1">
            <a:off x="7669717" y="-1368884"/>
            <a:ext cx="11317876" cy="3171141"/>
          </a:xfrm>
          <a:custGeom>
            <a:avLst/>
            <a:gdLst/>
            <a:ahLst/>
            <a:cxnLst/>
            <a:rect l="l" t="t" r="r" b="b"/>
            <a:pathLst>
              <a:path w="11317876" h="3171141">
                <a:moveTo>
                  <a:pt x="11317876" y="3171140"/>
                </a:moveTo>
                <a:lnTo>
                  <a:pt x="0" y="3171140"/>
                </a:lnTo>
                <a:lnTo>
                  <a:pt x="0" y="0"/>
                </a:lnTo>
                <a:lnTo>
                  <a:pt x="11317876" y="0"/>
                </a:lnTo>
                <a:lnTo>
                  <a:pt x="11317876" y="31711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28700" y="1435451"/>
            <a:ext cx="11619426" cy="1696267"/>
          </a:xfrm>
          <a:custGeom>
            <a:avLst/>
            <a:gdLst/>
            <a:ahLst/>
            <a:cxnLst/>
            <a:rect l="l" t="t" r="r" b="b"/>
            <a:pathLst>
              <a:path w="11619426" h="1696267">
                <a:moveTo>
                  <a:pt x="0" y="0"/>
                </a:moveTo>
                <a:lnTo>
                  <a:pt x="11619426" y="0"/>
                </a:lnTo>
                <a:lnTo>
                  <a:pt x="11619426" y="1696266"/>
                </a:lnTo>
                <a:lnTo>
                  <a:pt x="0" y="1696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3224377" y="1617374"/>
            <a:ext cx="8148408" cy="129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Introdução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15370" y="1826924"/>
            <a:ext cx="897102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12472" y="3736740"/>
            <a:ext cx="13107859" cy="406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Apresente o seu tema.</a:t>
            </a: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383C5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  <a:p>
            <a:pPr algn="just">
              <a:lnSpc>
                <a:spcPts val="5250"/>
              </a:lnSpc>
            </a:pPr>
            <a:endParaRPr lang="en-US" sz="3500">
              <a:solidFill>
                <a:srgbClr val="383C5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Obs.: Em cada seção, o acadêmico poderá utilizar quantos slides julgar necessário, entretanto a apresentação não poderá ultrapassar 10 minutos.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1D996AFC-BBB1-B3AF-EF28-0888C0F9EF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8299" y="9269485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42096" flipH="1">
            <a:off x="-2470983" y="2094098"/>
            <a:ext cx="4603724" cy="3766684"/>
          </a:xfrm>
          <a:custGeom>
            <a:avLst/>
            <a:gdLst/>
            <a:ahLst/>
            <a:cxnLst/>
            <a:rect l="l" t="t" r="r" b="b"/>
            <a:pathLst>
              <a:path w="4603724" h="3766684">
                <a:moveTo>
                  <a:pt x="4603725" y="0"/>
                </a:moveTo>
                <a:lnTo>
                  <a:pt x="0" y="0"/>
                </a:lnTo>
                <a:lnTo>
                  <a:pt x="0" y="3766683"/>
                </a:lnTo>
                <a:lnTo>
                  <a:pt x="4603725" y="3766683"/>
                </a:lnTo>
                <a:lnTo>
                  <a:pt x="46037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416096" y="7643527"/>
            <a:ext cx="16936602" cy="4745444"/>
          </a:xfrm>
          <a:custGeom>
            <a:avLst/>
            <a:gdLst/>
            <a:ahLst/>
            <a:cxnLst/>
            <a:rect l="l" t="t" r="r" b="b"/>
            <a:pathLst>
              <a:path w="16936602" h="4745444">
                <a:moveTo>
                  <a:pt x="0" y="0"/>
                </a:moveTo>
                <a:lnTo>
                  <a:pt x="16936602" y="0"/>
                </a:lnTo>
                <a:lnTo>
                  <a:pt x="16936602" y="4745444"/>
                </a:lnTo>
                <a:lnTo>
                  <a:pt x="0" y="4745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1802037">
            <a:off x="14977490" y="4375867"/>
            <a:ext cx="6621020" cy="5417199"/>
          </a:xfrm>
          <a:custGeom>
            <a:avLst/>
            <a:gdLst/>
            <a:ahLst/>
            <a:cxnLst/>
            <a:rect l="l" t="t" r="r" b="b"/>
            <a:pathLst>
              <a:path w="6621020" h="5417199">
                <a:moveTo>
                  <a:pt x="0" y="0"/>
                </a:moveTo>
                <a:lnTo>
                  <a:pt x="6621020" y="0"/>
                </a:lnTo>
                <a:lnTo>
                  <a:pt x="6621020" y="5417198"/>
                </a:lnTo>
                <a:lnTo>
                  <a:pt x="0" y="5417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 flipV="1">
            <a:off x="-12985570" y="-2263645"/>
            <a:ext cx="19111785" cy="5354906"/>
          </a:xfrm>
          <a:custGeom>
            <a:avLst/>
            <a:gdLst/>
            <a:ahLst/>
            <a:cxnLst/>
            <a:rect l="l" t="t" r="r" b="b"/>
            <a:pathLst>
              <a:path w="19111785" h="5354906">
                <a:moveTo>
                  <a:pt x="19111785" y="5354906"/>
                </a:moveTo>
                <a:lnTo>
                  <a:pt x="0" y="5354906"/>
                </a:lnTo>
                <a:lnTo>
                  <a:pt x="0" y="0"/>
                </a:lnTo>
                <a:lnTo>
                  <a:pt x="19111785" y="0"/>
                </a:lnTo>
                <a:lnTo>
                  <a:pt x="19111785" y="53549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3334287" y="1684066"/>
            <a:ext cx="11619426" cy="1696267"/>
          </a:xfrm>
          <a:custGeom>
            <a:avLst/>
            <a:gdLst/>
            <a:ahLst/>
            <a:cxnLst/>
            <a:rect l="l" t="t" r="r" b="b"/>
            <a:pathLst>
              <a:path w="11619426" h="1696267">
                <a:moveTo>
                  <a:pt x="0" y="0"/>
                </a:moveTo>
                <a:lnTo>
                  <a:pt x="11619426" y="0"/>
                </a:lnTo>
                <a:lnTo>
                  <a:pt x="11619426" y="1696267"/>
                </a:lnTo>
                <a:lnTo>
                  <a:pt x="0" y="16962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3166509" y="3625858"/>
            <a:ext cx="11639532" cy="2243255"/>
          </a:xfrm>
          <a:custGeom>
            <a:avLst/>
            <a:gdLst/>
            <a:ahLst/>
            <a:cxnLst/>
            <a:rect l="l" t="t" r="r" b="b"/>
            <a:pathLst>
              <a:path w="11639532" h="2243255">
                <a:moveTo>
                  <a:pt x="0" y="0"/>
                </a:moveTo>
                <a:lnTo>
                  <a:pt x="11639532" y="0"/>
                </a:lnTo>
                <a:lnTo>
                  <a:pt x="11639532" y="2243255"/>
                </a:lnTo>
                <a:lnTo>
                  <a:pt x="0" y="22432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6126215" y="1696913"/>
            <a:ext cx="6802103" cy="1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Problemática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19447" y="3777415"/>
            <a:ext cx="8824876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Contextualização e primeira pergunta problema.</a:t>
            </a:r>
          </a:p>
        </p:txBody>
      </p:sp>
      <p:sp>
        <p:nvSpPr>
          <p:cNvPr id="10" name="Freeform 10"/>
          <p:cNvSpPr/>
          <p:nvPr/>
        </p:nvSpPr>
        <p:spPr>
          <a:xfrm>
            <a:off x="3166509" y="6110420"/>
            <a:ext cx="11639532" cy="2243255"/>
          </a:xfrm>
          <a:custGeom>
            <a:avLst/>
            <a:gdLst/>
            <a:ahLst/>
            <a:cxnLst/>
            <a:rect l="l" t="t" r="r" b="b"/>
            <a:pathLst>
              <a:path w="11639532" h="2243255">
                <a:moveTo>
                  <a:pt x="0" y="0"/>
                </a:moveTo>
                <a:lnTo>
                  <a:pt x="11639532" y="0"/>
                </a:lnTo>
                <a:lnTo>
                  <a:pt x="11639532" y="2243256"/>
                </a:lnTo>
                <a:lnTo>
                  <a:pt x="0" y="22432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5585224" y="6269163"/>
            <a:ext cx="8676168" cy="7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50"/>
              </a:lnSpc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(segunda pergunta problema, se houver)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66509" y="3938608"/>
            <a:ext cx="1679959" cy="1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1.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42225" y="6249179"/>
            <a:ext cx="1679959" cy="1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2.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982204" y="2128398"/>
            <a:ext cx="793976" cy="71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2"/>
              </a:lnSpc>
            </a:pPr>
            <a:r>
              <a:rPr lang="en-US" sz="4425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</a:p>
        </p:txBody>
      </p:sp>
      <p:pic>
        <p:nvPicPr>
          <p:cNvPr id="15" name="Imagem 14" descr="Logotipo&#10;&#10;Descrição gerada automaticamente">
            <a:extLst>
              <a:ext uri="{FF2B5EF4-FFF2-40B4-BE49-F238E27FC236}">
                <a16:creationId xmlns:a16="http://schemas.microsoft.com/office/drawing/2014/main" id="{D50362B0-E195-7A75-48F0-B0D2469651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251091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05285">
            <a:off x="16172707" y="7272"/>
            <a:ext cx="5564319" cy="4552624"/>
          </a:xfrm>
          <a:custGeom>
            <a:avLst/>
            <a:gdLst/>
            <a:ahLst/>
            <a:cxnLst/>
            <a:rect l="l" t="t" r="r" b="b"/>
            <a:pathLst>
              <a:path w="5564319" h="4552624">
                <a:moveTo>
                  <a:pt x="0" y="0"/>
                </a:moveTo>
                <a:lnTo>
                  <a:pt x="5564319" y="0"/>
                </a:lnTo>
                <a:lnTo>
                  <a:pt x="5564319" y="4552624"/>
                </a:lnTo>
                <a:lnTo>
                  <a:pt x="0" y="455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flipH="1" flipV="1">
            <a:off x="7669717" y="-1368884"/>
            <a:ext cx="11317876" cy="3171141"/>
          </a:xfrm>
          <a:custGeom>
            <a:avLst/>
            <a:gdLst/>
            <a:ahLst/>
            <a:cxnLst/>
            <a:rect l="l" t="t" r="r" b="b"/>
            <a:pathLst>
              <a:path w="11317876" h="3171141">
                <a:moveTo>
                  <a:pt x="11317876" y="3171140"/>
                </a:moveTo>
                <a:lnTo>
                  <a:pt x="0" y="3171140"/>
                </a:lnTo>
                <a:lnTo>
                  <a:pt x="0" y="0"/>
                </a:lnTo>
                <a:lnTo>
                  <a:pt x="11317876" y="0"/>
                </a:lnTo>
                <a:lnTo>
                  <a:pt x="11317876" y="31711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2612472" y="3736740"/>
            <a:ext cx="13107859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Relevância social; </a:t>
            </a: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Relevância acadêmica; </a:t>
            </a: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Originalidade; </a:t>
            </a: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Viabilidade; </a:t>
            </a:r>
          </a:p>
          <a:p>
            <a:pPr marL="755651" lvl="1" indent="-377825" algn="just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 que levou o/a pesquisador/a a estudar esse tema?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435451"/>
            <a:ext cx="11619426" cy="1696267"/>
          </a:xfrm>
          <a:custGeom>
            <a:avLst/>
            <a:gdLst/>
            <a:ahLst/>
            <a:cxnLst/>
            <a:rect l="l" t="t" r="r" b="b"/>
            <a:pathLst>
              <a:path w="11619426" h="1696267">
                <a:moveTo>
                  <a:pt x="0" y="0"/>
                </a:moveTo>
                <a:lnTo>
                  <a:pt x="11619426" y="0"/>
                </a:lnTo>
                <a:lnTo>
                  <a:pt x="11619426" y="1696266"/>
                </a:lnTo>
                <a:lnTo>
                  <a:pt x="0" y="1696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3224377" y="1617374"/>
            <a:ext cx="8148408" cy="1294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Justificativa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15370" y="1826924"/>
            <a:ext cx="897102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</a:p>
        </p:txBody>
      </p:sp>
      <p:sp>
        <p:nvSpPr>
          <p:cNvPr id="8" name="Freeform 8"/>
          <p:cNvSpPr/>
          <p:nvPr/>
        </p:nvSpPr>
        <p:spPr>
          <a:xfrm>
            <a:off x="8986275" y="7265643"/>
            <a:ext cx="19909173" cy="5578325"/>
          </a:xfrm>
          <a:custGeom>
            <a:avLst/>
            <a:gdLst/>
            <a:ahLst/>
            <a:cxnLst/>
            <a:rect l="l" t="t" r="r" b="b"/>
            <a:pathLst>
              <a:path w="19909173" h="5578325">
                <a:moveTo>
                  <a:pt x="0" y="0"/>
                </a:moveTo>
                <a:lnTo>
                  <a:pt x="19909174" y="0"/>
                </a:lnTo>
                <a:lnTo>
                  <a:pt x="19909174" y="5578325"/>
                </a:lnTo>
                <a:lnTo>
                  <a:pt x="0" y="5578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rot="2379029">
            <a:off x="-868078" y="8635217"/>
            <a:ext cx="6621020" cy="5417199"/>
          </a:xfrm>
          <a:custGeom>
            <a:avLst/>
            <a:gdLst/>
            <a:ahLst/>
            <a:cxnLst/>
            <a:rect l="l" t="t" r="r" b="b"/>
            <a:pathLst>
              <a:path w="6621020" h="5417199">
                <a:moveTo>
                  <a:pt x="0" y="0"/>
                </a:moveTo>
                <a:lnTo>
                  <a:pt x="6621020" y="0"/>
                </a:lnTo>
                <a:lnTo>
                  <a:pt x="6621020" y="5417198"/>
                </a:lnTo>
                <a:lnTo>
                  <a:pt x="0" y="54171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2141A99C-8E9D-82E4-87F6-40467C21A0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14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42096" flipH="1">
            <a:off x="-2470983" y="2094098"/>
            <a:ext cx="4603724" cy="3766684"/>
          </a:xfrm>
          <a:custGeom>
            <a:avLst/>
            <a:gdLst/>
            <a:ahLst/>
            <a:cxnLst/>
            <a:rect l="l" t="t" r="r" b="b"/>
            <a:pathLst>
              <a:path w="4603724" h="3766684">
                <a:moveTo>
                  <a:pt x="4603725" y="0"/>
                </a:moveTo>
                <a:lnTo>
                  <a:pt x="0" y="0"/>
                </a:lnTo>
                <a:lnTo>
                  <a:pt x="0" y="3766683"/>
                </a:lnTo>
                <a:lnTo>
                  <a:pt x="4603725" y="3766683"/>
                </a:lnTo>
                <a:lnTo>
                  <a:pt x="46037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1416096" y="7643527"/>
            <a:ext cx="16936602" cy="4745444"/>
          </a:xfrm>
          <a:custGeom>
            <a:avLst/>
            <a:gdLst/>
            <a:ahLst/>
            <a:cxnLst/>
            <a:rect l="l" t="t" r="r" b="b"/>
            <a:pathLst>
              <a:path w="16936602" h="4745444">
                <a:moveTo>
                  <a:pt x="0" y="0"/>
                </a:moveTo>
                <a:lnTo>
                  <a:pt x="16936602" y="0"/>
                </a:lnTo>
                <a:lnTo>
                  <a:pt x="16936602" y="4745444"/>
                </a:lnTo>
                <a:lnTo>
                  <a:pt x="0" y="47454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1802037">
            <a:off x="14977490" y="4375867"/>
            <a:ext cx="6621020" cy="5417199"/>
          </a:xfrm>
          <a:custGeom>
            <a:avLst/>
            <a:gdLst/>
            <a:ahLst/>
            <a:cxnLst/>
            <a:rect l="l" t="t" r="r" b="b"/>
            <a:pathLst>
              <a:path w="6621020" h="5417199">
                <a:moveTo>
                  <a:pt x="0" y="0"/>
                </a:moveTo>
                <a:lnTo>
                  <a:pt x="6621020" y="0"/>
                </a:lnTo>
                <a:lnTo>
                  <a:pt x="6621020" y="5417198"/>
                </a:lnTo>
                <a:lnTo>
                  <a:pt x="0" y="54171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 flipV="1">
            <a:off x="-12985570" y="-2263645"/>
            <a:ext cx="19111785" cy="5354906"/>
          </a:xfrm>
          <a:custGeom>
            <a:avLst/>
            <a:gdLst/>
            <a:ahLst/>
            <a:cxnLst/>
            <a:rect l="l" t="t" r="r" b="b"/>
            <a:pathLst>
              <a:path w="19111785" h="5354906">
                <a:moveTo>
                  <a:pt x="19111785" y="5354906"/>
                </a:moveTo>
                <a:lnTo>
                  <a:pt x="0" y="5354906"/>
                </a:lnTo>
                <a:lnTo>
                  <a:pt x="0" y="0"/>
                </a:lnTo>
                <a:lnTo>
                  <a:pt x="19111785" y="0"/>
                </a:lnTo>
                <a:lnTo>
                  <a:pt x="19111785" y="535490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3334287" y="1684066"/>
            <a:ext cx="11619426" cy="1696267"/>
          </a:xfrm>
          <a:custGeom>
            <a:avLst/>
            <a:gdLst/>
            <a:ahLst/>
            <a:cxnLst/>
            <a:rect l="l" t="t" r="r" b="b"/>
            <a:pathLst>
              <a:path w="11619426" h="1696267">
                <a:moveTo>
                  <a:pt x="0" y="0"/>
                </a:moveTo>
                <a:lnTo>
                  <a:pt x="11619426" y="0"/>
                </a:lnTo>
                <a:lnTo>
                  <a:pt x="11619426" y="1696267"/>
                </a:lnTo>
                <a:lnTo>
                  <a:pt x="0" y="169626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6126215" y="1696913"/>
            <a:ext cx="6802103" cy="1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Objetivos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95299" y="4201156"/>
            <a:ext cx="3244442" cy="863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492" lvl="1" indent="-539746" algn="l">
              <a:lnSpc>
                <a:spcPts val="6999"/>
              </a:lnSpc>
              <a:buFont typeface="Arial"/>
              <a:buChar char="•"/>
            </a:pPr>
            <a:r>
              <a:rPr lang="en-US" sz="4999">
                <a:solidFill>
                  <a:srgbClr val="383C5B"/>
                </a:solidFill>
                <a:latin typeface="Yeseva One"/>
                <a:ea typeface="Yeseva One"/>
                <a:cs typeface="Yeseva One"/>
                <a:sym typeface="Yeseva One"/>
              </a:rPr>
              <a:t>GERAL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34287" y="5817232"/>
            <a:ext cx="12363643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Apresente o objetivo geral da sua pesquisa.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95299" y="2097225"/>
            <a:ext cx="897102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5DB30B82-E8BC-0520-D8F9-87E3689990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9998" y="90533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2966" flipH="1">
            <a:off x="-2576225" y="2460796"/>
            <a:ext cx="5366025" cy="4390384"/>
          </a:xfrm>
          <a:custGeom>
            <a:avLst/>
            <a:gdLst/>
            <a:ahLst/>
            <a:cxnLst/>
            <a:rect l="l" t="t" r="r" b="b"/>
            <a:pathLst>
              <a:path w="5366025" h="4390384">
                <a:moveTo>
                  <a:pt x="5366025" y="0"/>
                </a:moveTo>
                <a:lnTo>
                  <a:pt x="0" y="0"/>
                </a:lnTo>
                <a:lnTo>
                  <a:pt x="0" y="4390384"/>
                </a:lnTo>
                <a:lnTo>
                  <a:pt x="5366025" y="4390384"/>
                </a:lnTo>
                <a:lnTo>
                  <a:pt x="53660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1802037">
            <a:off x="14977490" y="5949256"/>
            <a:ext cx="6621020" cy="5417199"/>
          </a:xfrm>
          <a:custGeom>
            <a:avLst/>
            <a:gdLst/>
            <a:ahLst/>
            <a:cxnLst/>
            <a:rect l="l" t="t" r="r" b="b"/>
            <a:pathLst>
              <a:path w="6621020" h="5417199">
                <a:moveTo>
                  <a:pt x="0" y="0"/>
                </a:moveTo>
                <a:lnTo>
                  <a:pt x="6621020" y="0"/>
                </a:lnTo>
                <a:lnTo>
                  <a:pt x="6621020" y="5417198"/>
                </a:lnTo>
                <a:lnTo>
                  <a:pt x="0" y="54171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flipH="1" flipV="1">
            <a:off x="-12985570" y="-2263645"/>
            <a:ext cx="19111785" cy="5354906"/>
          </a:xfrm>
          <a:custGeom>
            <a:avLst/>
            <a:gdLst/>
            <a:ahLst/>
            <a:cxnLst/>
            <a:rect l="l" t="t" r="r" b="b"/>
            <a:pathLst>
              <a:path w="19111785" h="5354906">
                <a:moveTo>
                  <a:pt x="19111785" y="5354906"/>
                </a:moveTo>
                <a:lnTo>
                  <a:pt x="0" y="5354906"/>
                </a:lnTo>
                <a:lnTo>
                  <a:pt x="0" y="0"/>
                </a:lnTo>
                <a:lnTo>
                  <a:pt x="19111785" y="0"/>
                </a:lnTo>
                <a:lnTo>
                  <a:pt x="19111785" y="535490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3142225" y="4497568"/>
            <a:ext cx="12646504" cy="5389986"/>
          </a:xfrm>
          <a:custGeom>
            <a:avLst/>
            <a:gdLst/>
            <a:ahLst/>
            <a:cxnLst/>
            <a:rect l="l" t="t" r="r" b="b"/>
            <a:pathLst>
              <a:path w="12646504" h="5389986">
                <a:moveTo>
                  <a:pt x="0" y="0"/>
                </a:moveTo>
                <a:lnTo>
                  <a:pt x="12646504" y="0"/>
                </a:lnTo>
                <a:lnTo>
                  <a:pt x="12646504" y="5389986"/>
                </a:lnTo>
                <a:lnTo>
                  <a:pt x="0" y="53899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3334287" y="4951875"/>
            <a:ext cx="3580479" cy="441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I) Texto, texto, texto, texto, texto, texto, texto, texto, texto, texto, texto, texto, texto, texto, texto.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  <a:endParaRPr lang="en-US" sz="3500">
              <a:solidFill>
                <a:srgbClr val="383C5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83850" y="3443468"/>
            <a:ext cx="5781627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7000"/>
              </a:lnSpc>
              <a:buFont typeface="Arial"/>
              <a:buChar char="•"/>
            </a:pPr>
            <a:r>
              <a:rPr lang="en-US" sz="5000">
                <a:solidFill>
                  <a:srgbClr val="383C5B"/>
                </a:solidFill>
                <a:latin typeface="Yeseva One"/>
                <a:ea typeface="Yeseva One"/>
                <a:cs typeface="Yeseva One"/>
                <a:sym typeface="Yeseva One"/>
              </a:rPr>
              <a:t>ESPECÍFICOS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53760" y="4961400"/>
            <a:ext cx="3580479" cy="440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II) Texto, texto, texto, texto, texto, texto, texto, texto, texto, texto, texto, texto, texto, texto, texto.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endParaRPr lang="en-US" sz="3499">
              <a:solidFill>
                <a:srgbClr val="383C5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568245" y="4961400"/>
            <a:ext cx="3580479" cy="440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III) Texto, texto, texto, texto, texto, texto, texto, texto, texto, texto, texto, texto, texto, texto, texto.</a:t>
            </a:r>
          </a:p>
          <a:p>
            <a:pPr algn="ctr">
              <a:lnSpc>
                <a:spcPts val="4899"/>
              </a:lnSpc>
              <a:spcBef>
                <a:spcPct val="0"/>
              </a:spcBef>
            </a:pPr>
            <a:endParaRPr lang="en-US" sz="3499">
              <a:solidFill>
                <a:srgbClr val="383C5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3334287" y="1684066"/>
            <a:ext cx="11619426" cy="1696267"/>
          </a:xfrm>
          <a:custGeom>
            <a:avLst/>
            <a:gdLst/>
            <a:ahLst/>
            <a:cxnLst/>
            <a:rect l="l" t="t" r="r" b="b"/>
            <a:pathLst>
              <a:path w="11619426" h="1696267">
                <a:moveTo>
                  <a:pt x="0" y="0"/>
                </a:moveTo>
                <a:lnTo>
                  <a:pt x="11619426" y="0"/>
                </a:lnTo>
                <a:lnTo>
                  <a:pt x="11619426" y="1696267"/>
                </a:lnTo>
                <a:lnTo>
                  <a:pt x="0" y="169626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6126215" y="1696913"/>
            <a:ext cx="6802103" cy="1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Objetivos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995299" y="2097225"/>
            <a:ext cx="897102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</a:p>
        </p:txBody>
      </p:sp>
      <p:pic>
        <p:nvPicPr>
          <p:cNvPr id="13" name="Imagem 12" descr="Logotipo&#10;&#10;Descrição gerada automaticamente">
            <a:extLst>
              <a:ext uri="{FF2B5EF4-FFF2-40B4-BE49-F238E27FC236}">
                <a16:creationId xmlns:a16="http://schemas.microsoft.com/office/drawing/2014/main" id="{7EFFAC0C-DADA-F0C0-B763-A67B6C2499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120" y="124621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174148" flipH="1">
            <a:off x="-1016439" y="7327751"/>
            <a:ext cx="3424109" cy="2801544"/>
          </a:xfrm>
          <a:custGeom>
            <a:avLst/>
            <a:gdLst/>
            <a:ahLst/>
            <a:cxnLst/>
            <a:rect l="l" t="t" r="r" b="b"/>
            <a:pathLst>
              <a:path w="3424109" h="2801544">
                <a:moveTo>
                  <a:pt x="3424109" y="0"/>
                </a:moveTo>
                <a:lnTo>
                  <a:pt x="0" y="0"/>
                </a:lnTo>
                <a:lnTo>
                  <a:pt x="0" y="2801543"/>
                </a:lnTo>
                <a:lnTo>
                  <a:pt x="3424109" y="2801543"/>
                </a:lnTo>
                <a:lnTo>
                  <a:pt x="342410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-565799" y="8302504"/>
            <a:ext cx="12878442" cy="3608394"/>
          </a:xfrm>
          <a:custGeom>
            <a:avLst/>
            <a:gdLst/>
            <a:ahLst/>
            <a:cxnLst/>
            <a:rect l="l" t="t" r="r" b="b"/>
            <a:pathLst>
              <a:path w="12878442" h="3608394">
                <a:moveTo>
                  <a:pt x="0" y="0"/>
                </a:moveTo>
                <a:lnTo>
                  <a:pt x="12878441" y="0"/>
                </a:lnTo>
                <a:lnTo>
                  <a:pt x="12878441" y="3608394"/>
                </a:lnTo>
                <a:lnTo>
                  <a:pt x="0" y="3608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 rot="-805285">
            <a:off x="16172707" y="7272"/>
            <a:ext cx="5564319" cy="4552624"/>
          </a:xfrm>
          <a:custGeom>
            <a:avLst/>
            <a:gdLst/>
            <a:ahLst/>
            <a:cxnLst/>
            <a:rect l="l" t="t" r="r" b="b"/>
            <a:pathLst>
              <a:path w="5564319" h="4552624">
                <a:moveTo>
                  <a:pt x="0" y="0"/>
                </a:moveTo>
                <a:lnTo>
                  <a:pt x="5564319" y="0"/>
                </a:lnTo>
                <a:lnTo>
                  <a:pt x="5564319" y="4552624"/>
                </a:lnTo>
                <a:lnTo>
                  <a:pt x="0" y="455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 flipH="1" flipV="1">
            <a:off x="7669717" y="-1368884"/>
            <a:ext cx="11317876" cy="3171141"/>
          </a:xfrm>
          <a:custGeom>
            <a:avLst/>
            <a:gdLst/>
            <a:ahLst/>
            <a:cxnLst/>
            <a:rect l="l" t="t" r="r" b="b"/>
            <a:pathLst>
              <a:path w="11317876" h="3171141">
                <a:moveTo>
                  <a:pt x="11317876" y="3171140"/>
                </a:moveTo>
                <a:lnTo>
                  <a:pt x="0" y="3171140"/>
                </a:lnTo>
                <a:lnTo>
                  <a:pt x="0" y="0"/>
                </a:lnTo>
                <a:lnTo>
                  <a:pt x="11317876" y="0"/>
                </a:lnTo>
                <a:lnTo>
                  <a:pt x="11317876" y="31711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028700" y="1435451"/>
            <a:ext cx="12619844" cy="1842313"/>
          </a:xfrm>
          <a:custGeom>
            <a:avLst/>
            <a:gdLst/>
            <a:ahLst/>
            <a:cxnLst/>
            <a:rect l="l" t="t" r="r" b="b"/>
            <a:pathLst>
              <a:path w="12619844" h="1842313">
                <a:moveTo>
                  <a:pt x="0" y="0"/>
                </a:moveTo>
                <a:lnTo>
                  <a:pt x="12619844" y="0"/>
                </a:lnTo>
                <a:lnTo>
                  <a:pt x="12619844" y="1842313"/>
                </a:lnTo>
                <a:lnTo>
                  <a:pt x="0" y="1842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2769979" y="1526031"/>
            <a:ext cx="10878565" cy="1394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  <a:spcBef>
                <a:spcPct val="0"/>
              </a:spcBef>
            </a:pPr>
            <a:r>
              <a:rPr lang="en-US" sz="7354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Fundamentação Teórica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15370" y="1926343"/>
            <a:ext cx="897102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12472" y="3736740"/>
            <a:ext cx="13107859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Definição de termos; </a:t>
            </a:r>
          </a:p>
          <a:p>
            <a:pPr marL="755651" lvl="1" indent="-377825" algn="l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Teoria de base; </a:t>
            </a:r>
          </a:p>
          <a:p>
            <a:pPr marL="755651" lvl="1" indent="-377825" algn="l">
              <a:lnSpc>
                <a:spcPts val="5250"/>
              </a:lnSpc>
              <a:buFont typeface="Arial"/>
              <a:buChar char="•"/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Revisão da literatura.</a:t>
            </a:r>
          </a:p>
          <a:p>
            <a:pPr algn="l">
              <a:lnSpc>
                <a:spcPts val="5250"/>
              </a:lnSpc>
            </a:pPr>
            <a:endParaRPr lang="en-US" sz="3500">
              <a:solidFill>
                <a:srgbClr val="383C5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  <a:p>
            <a:pPr algn="l">
              <a:lnSpc>
                <a:spcPts val="5250"/>
              </a:lnSpc>
            </a:pPr>
            <a:r>
              <a:rPr lang="en-US" sz="350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Escreva sobre os principais conceitos e autores do tema escolhido.</a:t>
            </a:r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7FF7E2E7-9301-90B1-1787-8E4A1ABC0C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7" y="89445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805285">
            <a:off x="16172707" y="7272"/>
            <a:ext cx="5564319" cy="4552624"/>
          </a:xfrm>
          <a:custGeom>
            <a:avLst/>
            <a:gdLst/>
            <a:ahLst/>
            <a:cxnLst/>
            <a:rect l="l" t="t" r="r" b="b"/>
            <a:pathLst>
              <a:path w="5564319" h="4552624">
                <a:moveTo>
                  <a:pt x="0" y="0"/>
                </a:moveTo>
                <a:lnTo>
                  <a:pt x="5564319" y="0"/>
                </a:lnTo>
                <a:lnTo>
                  <a:pt x="5564319" y="4552624"/>
                </a:lnTo>
                <a:lnTo>
                  <a:pt x="0" y="455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flipH="1" flipV="1">
            <a:off x="7669717" y="-1368884"/>
            <a:ext cx="11317876" cy="3171141"/>
          </a:xfrm>
          <a:custGeom>
            <a:avLst/>
            <a:gdLst/>
            <a:ahLst/>
            <a:cxnLst/>
            <a:rect l="l" t="t" r="r" b="b"/>
            <a:pathLst>
              <a:path w="11317876" h="3171141">
                <a:moveTo>
                  <a:pt x="11317876" y="3171140"/>
                </a:moveTo>
                <a:lnTo>
                  <a:pt x="0" y="3171140"/>
                </a:lnTo>
                <a:lnTo>
                  <a:pt x="0" y="0"/>
                </a:lnTo>
                <a:lnTo>
                  <a:pt x="11317876" y="0"/>
                </a:lnTo>
                <a:lnTo>
                  <a:pt x="11317876" y="317114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8700" y="1435451"/>
            <a:ext cx="12619844" cy="1842313"/>
          </a:xfrm>
          <a:custGeom>
            <a:avLst/>
            <a:gdLst/>
            <a:ahLst/>
            <a:cxnLst/>
            <a:rect l="l" t="t" r="r" b="b"/>
            <a:pathLst>
              <a:path w="12619844" h="1842313">
                <a:moveTo>
                  <a:pt x="0" y="0"/>
                </a:moveTo>
                <a:lnTo>
                  <a:pt x="12619844" y="0"/>
                </a:lnTo>
                <a:lnTo>
                  <a:pt x="12619844" y="1842313"/>
                </a:lnTo>
                <a:lnTo>
                  <a:pt x="0" y="1842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2769979" y="1526031"/>
            <a:ext cx="10878565" cy="2699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96"/>
              </a:lnSpc>
            </a:pPr>
            <a:r>
              <a:rPr lang="en-US" sz="7354" b="1">
                <a:solidFill>
                  <a:srgbClr val="FFFFFF"/>
                </a:solidFill>
                <a:latin typeface="Gill Sans Bold"/>
                <a:ea typeface="Gill Sans Bold"/>
                <a:cs typeface="Gill Sans Bold"/>
                <a:sym typeface="Gill Sans Bold"/>
              </a:rPr>
              <a:t>Percurso Metodológico</a:t>
            </a:r>
          </a:p>
          <a:p>
            <a:pPr algn="ctr">
              <a:lnSpc>
                <a:spcPts val="10296"/>
              </a:lnSpc>
              <a:spcBef>
                <a:spcPct val="0"/>
              </a:spcBef>
            </a:pPr>
            <a:endParaRPr lang="en-US" sz="7354" b="1">
              <a:solidFill>
                <a:srgbClr val="FFFFFF"/>
              </a:solidFill>
              <a:latin typeface="Gill Sans Bold"/>
              <a:ea typeface="Gill Sans Bold"/>
              <a:cs typeface="Gill Sans Bold"/>
              <a:sym typeface="Gill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715370" y="1926343"/>
            <a:ext cx="897102" cy="812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 b="1">
                <a:solidFill>
                  <a:srgbClr val="383C5B"/>
                </a:solidFill>
                <a:latin typeface="Garet Bold"/>
                <a:ea typeface="Garet Bold"/>
                <a:cs typeface="Garet Bold"/>
                <a:sym typeface="Garet Bold"/>
              </a:rPr>
              <a:t>6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64437" y="3277764"/>
            <a:ext cx="13107859" cy="606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Quanto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à (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ao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):</a:t>
            </a:r>
          </a:p>
          <a:p>
            <a:pPr marL="755651" lvl="1" indent="-377825" algn="l">
              <a:lnSpc>
                <a:spcPts val="5250"/>
              </a:lnSpc>
              <a:buFont typeface="Arial"/>
              <a:buChar char="•"/>
            </a:pP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Natureza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; </a:t>
            </a:r>
          </a:p>
          <a:p>
            <a:pPr marL="755651" lvl="1" indent="-377825" algn="l">
              <a:lnSpc>
                <a:spcPts val="5250"/>
              </a:lnSpc>
              <a:buFont typeface="Arial"/>
              <a:buChar char="•"/>
            </a:pP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Objetivos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; </a:t>
            </a:r>
          </a:p>
          <a:p>
            <a:pPr marL="755651" lvl="1" indent="-377825" algn="l">
              <a:lnSpc>
                <a:spcPts val="5250"/>
              </a:lnSpc>
              <a:buFont typeface="Arial"/>
              <a:buChar char="•"/>
            </a:pP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Procedimentos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; </a:t>
            </a:r>
          </a:p>
          <a:p>
            <a:pPr marL="755651" lvl="1" indent="-377825" algn="l">
              <a:lnSpc>
                <a:spcPts val="5250"/>
              </a:lnSpc>
              <a:buFont typeface="Arial"/>
              <a:buChar char="•"/>
            </a:pP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Abordagem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.</a:t>
            </a:r>
          </a:p>
          <a:p>
            <a:pPr marL="377826" lvl="1" algn="l">
              <a:lnSpc>
                <a:spcPts val="5250"/>
              </a:lnSpc>
            </a:pPr>
            <a:endParaRPr lang="en-US" sz="3500" dirty="0">
              <a:solidFill>
                <a:srgbClr val="383C5B"/>
              </a:solidFill>
              <a:latin typeface="Agrandir Narrow"/>
              <a:ea typeface="Agrandir Narrow"/>
              <a:cs typeface="Agrandir Narrow"/>
              <a:sym typeface="Agrandir Narrow"/>
            </a:endParaRPr>
          </a:p>
          <a:p>
            <a:pPr marL="755651" lvl="1" indent="-377825" algn="l">
              <a:lnSpc>
                <a:spcPts val="5250"/>
              </a:lnSpc>
              <a:buFont typeface="Arial"/>
              <a:buChar char="•"/>
            </a:pP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Deixe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claro o campo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empírico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da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pesquisa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;</a:t>
            </a:r>
          </a:p>
          <a:p>
            <a:pPr marL="755651" lvl="1" indent="-377825" algn="l">
              <a:lnSpc>
                <a:spcPts val="5250"/>
              </a:lnSpc>
              <a:buFont typeface="Arial"/>
              <a:buChar char="•"/>
            </a:pP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Os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procedimentos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de coleta e de dados;</a:t>
            </a:r>
          </a:p>
          <a:p>
            <a:pPr marL="755651" lvl="1" indent="-377825" algn="l">
              <a:lnSpc>
                <a:spcPts val="5250"/>
              </a:lnSpc>
              <a:buFont typeface="Arial"/>
              <a:buChar char="•"/>
            </a:pP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Os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procedimentos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de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análise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 e </a:t>
            </a:r>
            <a:r>
              <a:rPr lang="en-US" sz="3500" dirty="0" err="1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categorias</a:t>
            </a:r>
            <a:r>
              <a:rPr lang="en-US" sz="3500" dirty="0">
                <a:solidFill>
                  <a:srgbClr val="383C5B"/>
                </a:solidFill>
                <a:latin typeface="Agrandir Narrow"/>
                <a:ea typeface="Agrandir Narrow"/>
                <a:cs typeface="Agrandir Narrow"/>
                <a:sym typeface="Agrandir Narrow"/>
              </a:rPr>
              <a:t>. </a:t>
            </a:r>
          </a:p>
        </p:txBody>
      </p:sp>
      <p:sp>
        <p:nvSpPr>
          <p:cNvPr id="8" name="Freeform 8"/>
          <p:cNvSpPr/>
          <p:nvPr/>
        </p:nvSpPr>
        <p:spPr>
          <a:xfrm>
            <a:off x="8986275" y="7265643"/>
            <a:ext cx="19909173" cy="5578325"/>
          </a:xfrm>
          <a:custGeom>
            <a:avLst/>
            <a:gdLst/>
            <a:ahLst/>
            <a:cxnLst/>
            <a:rect l="l" t="t" r="r" b="b"/>
            <a:pathLst>
              <a:path w="19909173" h="5578325">
                <a:moveTo>
                  <a:pt x="0" y="0"/>
                </a:moveTo>
                <a:lnTo>
                  <a:pt x="19909174" y="0"/>
                </a:lnTo>
                <a:lnTo>
                  <a:pt x="19909174" y="5578325"/>
                </a:lnTo>
                <a:lnTo>
                  <a:pt x="0" y="5578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 rot="2379029">
            <a:off x="-868078" y="8635217"/>
            <a:ext cx="6621020" cy="5417199"/>
          </a:xfrm>
          <a:custGeom>
            <a:avLst/>
            <a:gdLst/>
            <a:ahLst/>
            <a:cxnLst/>
            <a:rect l="l" t="t" r="r" b="b"/>
            <a:pathLst>
              <a:path w="6621020" h="5417199">
                <a:moveTo>
                  <a:pt x="0" y="0"/>
                </a:moveTo>
                <a:lnTo>
                  <a:pt x="6621020" y="0"/>
                </a:lnTo>
                <a:lnTo>
                  <a:pt x="6621020" y="5417198"/>
                </a:lnTo>
                <a:lnTo>
                  <a:pt x="0" y="54171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0" name="Imagem 9" descr="Logotipo&#10;&#10;Descrição gerada automaticamente">
            <a:extLst>
              <a:ext uri="{FF2B5EF4-FFF2-40B4-BE49-F238E27FC236}">
                <a16:creationId xmlns:a16="http://schemas.microsoft.com/office/drawing/2014/main" id="{D737FE9F-9877-ABB1-490C-3178A53E8E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47" y="216686"/>
            <a:ext cx="4995863" cy="937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452</Words>
  <Application>Microsoft Office PowerPoint</Application>
  <PresentationFormat>Personalizar</PresentationFormat>
  <Paragraphs>89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Arial</vt:lpstr>
      <vt:lpstr>Agrandir Narrow</vt:lpstr>
      <vt:lpstr>Calibri</vt:lpstr>
      <vt:lpstr>Gill Sans Bold</vt:lpstr>
      <vt:lpstr>Aptos</vt:lpstr>
      <vt:lpstr>Forum</vt:lpstr>
      <vt:lpstr>Garet Bold</vt:lpstr>
      <vt:lpstr>Yeseva One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de proposta de serviço moderna roxo e amarelo</dc:title>
  <cp:lastModifiedBy>Eliete correia dos Santos</cp:lastModifiedBy>
  <cp:revision>2</cp:revision>
  <dcterms:created xsi:type="dcterms:W3CDTF">2006-08-16T00:00:00Z</dcterms:created>
  <dcterms:modified xsi:type="dcterms:W3CDTF">2024-09-24T21:59:46Z</dcterms:modified>
  <dc:identifier>DAGRHWmTvSc</dc:identifier>
</cp:coreProperties>
</file>